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7" r:id="rId3"/>
    <p:sldMasterId id="2147483689" r:id="rId4"/>
  </p:sldMasterIdLst>
  <p:notesMasterIdLst>
    <p:notesMasterId r:id="rId14"/>
  </p:notesMasterIdLst>
  <p:sldIdLst>
    <p:sldId id="11088408" r:id="rId5"/>
    <p:sldId id="520" r:id="rId6"/>
    <p:sldId id="515" r:id="rId7"/>
    <p:sldId id="516" r:id="rId8"/>
    <p:sldId id="502" r:id="rId9"/>
    <p:sldId id="503" r:id="rId10"/>
    <p:sldId id="504" r:id="rId11"/>
    <p:sldId id="375" r:id="rId12"/>
    <p:sldId id="5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 panose="020B0500000000000000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 panose="020B0500000000000000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ea typeface="Arial-Rounded" panose="020B0500000000000000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3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11" Type="http://schemas.openxmlformats.org/officeDocument/2006/relationships/image" Target="../media/image38.GIF"/><Relationship Id="rId5" Type="http://schemas.openxmlformats.org/officeDocument/2006/relationships/image" Target="../media/image33.GIF"/><Relationship Id="rId15" Type="http://schemas.openxmlformats.org/officeDocument/2006/relationships/image" Target="../media/image42.GIF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684221" y="1021778"/>
            <a:ext cx="340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Tiếng</a:t>
            </a:r>
            <a:r>
              <a:rPr lang="en-US" sz="4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" name="Luyện đọc từ khó">
            <a:extLst>
              <a:ext uri="{FF2B5EF4-FFF2-40B4-BE49-F238E27FC236}">
                <a16:creationId xmlns:a16="http://schemas.microsoft.com/office/drawing/2014/main" id="{38586CC8-547D-79D5-DCCD-9682EF8D13AB}"/>
              </a:ext>
            </a:extLst>
          </p:cNvPr>
          <p:cNvSpPr txBox="1"/>
          <p:nvPr/>
        </p:nvSpPr>
        <p:spPr>
          <a:xfrm>
            <a:off x="395775" y="1899657"/>
            <a:ext cx="1115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Nói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nghe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Kể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chuyện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: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Bà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cháu</a:t>
            </a:r>
            <a:endParaRPr lang="en-US" sz="4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2316" y="3318692"/>
            <a:ext cx="684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Nghe </a:t>
            </a:r>
            <a:r>
              <a:rPr lang="en-US" sz="54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7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4788" y="1226651"/>
            <a:ext cx="2754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cháu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0891"/>
          <a:stretch>
            <a:fillRect/>
          </a:stretch>
        </p:blipFill>
        <p:spPr>
          <a:xfrm>
            <a:off x="329314" y="216367"/>
            <a:ext cx="2754127" cy="21440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>
            <a:fillRect/>
          </a:stretch>
        </p:blipFill>
        <p:spPr>
          <a:xfrm>
            <a:off x="2820096" y="1782949"/>
            <a:ext cx="6963079" cy="220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5689"/>
          <a:stretch>
            <a:fillRect/>
          </a:stretch>
        </p:blipFill>
        <p:spPr>
          <a:xfrm>
            <a:off x="2574397" y="4115898"/>
            <a:ext cx="7664742" cy="25358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2. Khi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mộ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bà.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648537" y="3644576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,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bà.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108892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, dang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hiếu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 thảo.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 panose="020B0500000000000000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4105" y="2604966"/>
            <a:ext cx="479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chuyện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Nunito Black" pitchFamily="2" charset="0"/>
                <a:cs typeface="Times New Roman" panose="02020603050405020304" pitchFamily="18" charset="0"/>
              </a:rPr>
              <a:t>thân</a:t>
            </a:r>
            <a:r>
              <a:rPr lang="en-US" sz="4000">
                <a:latin typeface="Nunito Black" pitchFamily="2" charset="0"/>
                <a:cs typeface="Times New Roman" panose="02020603050405020304" pitchFamily="18" charset="0"/>
              </a:rPr>
              <a:t> nghe.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445" y="1342023"/>
            <a:ext cx="964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Vận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Arial-Rounded" panose="020B0500000000000000" pitchFamily="34" charset="0"/>
                <a:cs typeface="Times New Roman" pitchFamily="18" charset="0"/>
              </a:rPr>
              <a:t>nghiệm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170</Words>
  <Application>Microsoft Office PowerPoint</Application>
  <PresentationFormat>Widescreen</PresentationFormat>
  <Paragraphs>26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HP001 4 hàng</vt:lpstr>
      <vt:lpstr>Nunito Black</vt:lpstr>
      <vt:lpstr>Tahoma</vt:lpstr>
      <vt:lpstr>Office Theme</vt:lpstr>
      <vt:lpstr>Custom Design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35</cp:revision>
  <dcterms:created xsi:type="dcterms:W3CDTF">2021-07-20T01:55:00Z</dcterms:created>
  <dcterms:modified xsi:type="dcterms:W3CDTF">2024-12-21T00:15:57Z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8F15799615684A37BF857B07F9668182</vt:lpwstr>
  </property>
  <property fmtid="{D5CDD505-2E9C-101B-9397-08002B2CF9AE}" pid="3" name="KSOProductBuildVer">
    <vt:lpwstr>1033-11.2.0.10258</vt:lpwstr>
  </property>
</Properties>
</file>