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72" r:id="rId2"/>
    <p:sldMasterId id="2147483696" r:id="rId3"/>
    <p:sldMasterId id="2147483708" r:id="rId4"/>
  </p:sldMasterIdLst>
  <p:notesMasterIdLst>
    <p:notesMasterId r:id="rId18"/>
  </p:notesMasterIdLst>
  <p:sldIdLst>
    <p:sldId id="11088411" r:id="rId5"/>
    <p:sldId id="257" r:id="rId6"/>
    <p:sldId id="267" r:id="rId7"/>
    <p:sldId id="294" r:id="rId8"/>
    <p:sldId id="275" r:id="rId9"/>
    <p:sldId id="259" r:id="rId10"/>
    <p:sldId id="283" r:id="rId11"/>
    <p:sldId id="260" r:id="rId12"/>
    <p:sldId id="264" r:id="rId13"/>
    <p:sldId id="295" r:id="rId14"/>
    <p:sldId id="258" r:id="rId15"/>
    <p:sldId id="297" r:id="rId16"/>
    <p:sldId id="282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5" roundtripDataSignature="AMtx7mjF1eoKn1/DWUVyqwlDt6VU43Lc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1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628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vùng</a:t>
            </a:r>
            <a:r>
              <a:rPr lang="en-US" baseline="0" dirty="0"/>
              <a:t> </a:t>
            </a:r>
            <a:r>
              <a:rPr lang="en-US" baseline="0" dirty="0" err="1"/>
              <a:t>trống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.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 click </a:t>
            </a:r>
            <a:r>
              <a:rPr lang="en-US" baseline="0" dirty="0" err="1"/>
              <a:t>vào</a:t>
            </a:r>
            <a:r>
              <a:rPr lang="en-US" baseline="0" dirty="0"/>
              <a:t> Jack </a:t>
            </a:r>
            <a:r>
              <a:rPr lang="en-US" baseline="0" dirty="0" err="1"/>
              <a:t>hoặc</a:t>
            </a:r>
            <a:r>
              <a:rPr lang="en-US" baseline="0" dirty="0"/>
              <a:t> </a:t>
            </a:r>
            <a:r>
              <a:rPr lang="en-US" baseline="0" dirty="0" err="1"/>
              <a:t>kho</a:t>
            </a:r>
            <a:r>
              <a:rPr lang="en-US" baseline="0" dirty="0"/>
              <a:t> </a:t>
            </a:r>
            <a:r>
              <a:rPr lang="en-US" baseline="0" dirty="0" err="1"/>
              <a:t>báu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kho</a:t>
            </a:r>
            <a:r>
              <a:rPr lang="en-US" baseline="0" dirty="0"/>
              <a:t> </a:t>
            </a:r>
            <a:r>
              <a:rPr lang="en-US" baseline="0" dirty="0" err="1"/>
              <a:t>báu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6045F-C343-4255-B054-77D2AE83FD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5870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vùng</a:t>
            </a:r>
            <a:r>
              <a:rPr lang="en-US" baseline="0" dirty="0"/>
              <a:t> </a:t>
            </a:r>
            <a:r>
              <a:rPr lang="en-US" baseline="0" dirty="0" err="1"/>
              <a:t>trống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.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 click </a:t>
            </a:r>
            <a:r>
              <a:rPr lang="en-US" baseline="0" dirty="0" err="1"/>
              <a:t>vào</a:t>
            </a:r>
            <a:r>
              <a:rPr lang="en-US" baseline="0" dirty="0"/>
              <a:t> Jack </a:t>
            </a:r>
            <a:r>
              <a:rPr lang="en-US" baseline="0" dirty="0" err="1"/>
              <a:t>hoặc</a:t>
            </a:r>
            <a:r>
              <a:rPr lang="en-US" baseline="0" dirty="0"/>
              <a:t> </a:t>
            </a:r>
            <a:r>
              <a:rPr lang="en-US" baseline="0" dirty="0" err="1"/>
              <a:t>kho</a:t>
            </a:r>
            <a:r>
              <a:rPr lang="en-US" baseline="0" dirty="0"/>
              <a:t> </a:t>
            </a:r>
            <a:r>
              <a:rPr lang="en-US" baseline="0" dirty="0" err="1"/>
              <a:t>báu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kho</a:t>
            </a:r>
            <a:r>
              <a:rPr lang="en-US" baseline="0" dirty="0"/>
              <a:t> </a:t>
            </a:r>
            <a:r>
              <a:rPr lang="en-US" baseline="0" dirty="0" err="1"/>
              <a:t>báu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6045F-C343-4255-B054-77D2AE83FD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00946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bóng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19D61-1CB1-4E9B-BDE0-F95E19DCF7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7146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bóng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999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bóng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19D61-1CB1-4E9B-BDE0-F95E19DCF7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250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8702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click </a:t>
            </a:r>
            <a:r>
              <a:rPr lang="en-US" dirty="0" err="1"/>
              <a:t>vào</a:t>
            </a:r>
            <a:r>
              <a:rPr lang="en-US" dirty="0"/>
              <a:t> PLAY</a:t>
            </a:r>
          </a:p>
        </p:txBody>
      </p:sp>
    </p:spTree>
    <p:extLst>
      <p:ext uri="{BB962C8B-B14F-4D97-AF65-F5344CB8AC3E}">
        <p14:creationId xmlns:p14="http://schemas.microsoft.com/office/powerpoint/2010/main" val="1799180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rương</a:t>
            </a:r>
            <a:r>
              <a:rPr lang="en-US" baseline="0" dirty="0"/>
              <a:t>, </a:t>
            </a:r>
            <a:r>
              <a:rPr lang="en-US" baseline="0" dirty="0" err="1"/>
              <a:t>hòm</a:t>
            </a:r>
            <a:r>
              <a:rPr lang="en-US" baseline="0" dirty="0"/>
              <a:t> </a:t>
            </a:r>
            <a:r>
              <a:rPr lang="en-US" baseline="0" dirty="0" err="1"/>
              <a:t>kho</a:t>
            </a:r>
            <a:r>
              <a:rPr lang="en-US" baseline="0" dirty="0"/>
              <a:t> </a:t>
            </a:r>
            <a:r>
              <a:rPr lang="en-US" baseline="0" dirty="0" err="1"/>
              <a:t>báu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.</a:t>
            </a:r>
          </a:p>
          <a:p>
            <a:r>
              <a:rPr lang="en-US" baseline="0" dirty="0"/>
              <a:t>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thuyền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thuyền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Jack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nội</a:t>
            </a:r>
            <a:r>
              <a:rPr lang="en-US" baseline="0" dirty="0"/>
              <a:t> dung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sau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6045F-C343-4255-B054-77D2AE83FD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7882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3922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3692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3528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7047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7543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6925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2335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0483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78769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58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Google Shape;3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21308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8569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0098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032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0357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79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616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694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526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770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Google Shape;3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741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871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5724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26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932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796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1786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459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073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895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8240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641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970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508988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996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14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13" Type="http://schemas.openxmlformats.org/officeDocument/2006/relationships/image" Target="../media/image31.png"/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28.png"/><Relationship Id="rId12" Type="http://schemas.openxmlformats.org/officeDocument/2006/relationships/slide" Target="slide11.xml"/><Relationship Id="rId2" Type="http://schemas.openxmlformats.org/officeDocument/2006/relationships/audio" Target="../media/media3.mp3"/><Relationship Id="rId16" Type="http://schemas.openxmlformats.org/officeDocument/2006/relationships/image" Target="../media/image14.png"/><Relationship Id="rId1" Type="http://schemas.microsoft.com/office/2007/relationships/media" Target="../media/media3.mp3"/><Relationship Id="rId6" Type="http://schemas.openxmlformats.org/officeDocument/2006/relationships/slide" Target="slide13.xml"/><Relationship Id="rId11" Type="http://schemas.openxmlformats.org/officeDocument/2006/relationships/image" Target="../media/image30.gif"/><Relationship Id="rId5" Type="http://schemas.openxmlformats.org/officeDocument/2006/relationships/image" Target="../media/image27.jpeg"/><Relationship Id="rId15" Type="http://schemas.openxmlformats.org/officeDocument/2006/relationships/image" Target="../media/image26.jpeg"/><Relationship Id="rId10" Type="http://schemas.openxmlformats.org/officeDocument/2006/relationships/image" Target="../media/image29.png"/><Relationship Id="rId4" Type="http://schemas.openxmlformats.org/officeDocument/2006/relationships/notesSlide" Target="../notesSlides/notesSlide9.xml"/><Relationship Id="rId9" Type="http://schemas.openxmlformats.org/officeDocument/2006/relationships/slide" Target="slide12.xml"/><Relationship Id="rId1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33.png"/><Relationship Id="rId7" Type="http://schemas.openxmlformats.org/officeDocument/2006/relationships/slide" Target="slide10.xml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6.svg"/><Relationship Id="rId11" Type="http://schemas.openxmlformats.org/officeDocument/2006/relationships/image" Target="../media/image26.jpeg"/><Relationship Id="rId5" Type="http://schemas.openxmlformats.org/officeDocument/2006/relationships/image" Target="../media/image35.png"/><Relationship Id="rId10" Type="http://schemas.openxmlformats.org/officeDocument/2006/relationships/image" Target="../media/image38.png"/><Relationship Id="rId4" Type="http://schemas.openxmlformats.org/officeDocument/2006/relationships/image" Target="../media/image34.svg"/><Relationship Id="rId9" Type="http://schemas.openxmlformats.org/officeDocument/2006/relationships/image" Target="../media/image37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33.png"/><Relationship Id="rId7" Type="http://schemas.openxmlformats.org/officeDocument/2006/relationships/slide" Target="slide10.xml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6.svg"/><Relationship Id="rId11" Type="http://schemas.openxmlformats.org/officeDocument/2006/relationships/image" Target="../media/image26.jpeg"/><Relationship Id="rId5" Type="http://schemas.openxmlformats.org/officeDocument/2006/relationships/image" Target="../media/image35.png"/><Relationship Id="rId10" Type="http://schemas.openxmlformats.org/officeDocument/2006/relationships/image" Target="../media/image38.png"/><Relationship Id="rId4" Type="http://schemas.openxmlformats.org/officeDocument/2006/relationships/image" Target="../media/image34.svg"/><Relationship Id="rId9" Type="http://schemas.openxmlformats.org/officeDocument/2006/relationships/image" Target="../media/image3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4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2.mp3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6.jpeg"/><Relationship Id="rId4" Type="http://schemas.openxmlformats.org/officeDocument/2006/relationships/audio" Target="../media/media2.mp3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6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802" y="-13645"/>
            <a:ext cx="12192000" cy="6858000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Luyện đọc từ khó"/>
          <p:cNvSpPr txBox="1"/>
          <p:nvPr/>
        </p:nvSpPr>
        <p:spPr>
          <a:xfrm>
            <a:off x="1645580" y="252337"/>
            <a:ext cx="89835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4400" b="1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Thứ</a:t>
            </a:r>
            <a:r>
              <a:rPr 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  ngày  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tháng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 12 </a:t>
            </a:r>
            <a:r>
              <a:rPr lang="en-US" sz="4400" b="1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năm</a:t>
            </a:r>
            <a:r>
              <a:rPr 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 2023</a:t>
            </a:r>
            <a:endParaRPr kumimoji="0" lang="en-US" sz="4400" b="1" i="0" u="none" strike="noStrike" kern="1200" cap="none" spc="0" normalizeH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P001 4 hàng" pitchFamily="34" charset="0"/>
              <a:cs typeface="iCiel Cucho" pitchFamily="50" charset="0"/>
            </a:endParaRPr>
          </a:p>
        </p:txBody>
      </p:sp>
      <p:sp>
        <p:nvSpPr>
          <p:cNvPr id="29" name="Luyện đọc từ khó"/>
          <p:cNvSpPr txBox="1"/>
          <p:nvPr/>
        </p:nvSpPr>
        <p:spPr>
          <a:xfrm>
            <a:off x="3365981" y="1126609"/>
            <a:ext cx="55427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 Tự nhiên và xã hội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P001 4 hàng" pitchFamily="34" charset="0"/>
              <a:cs typeface="iCiel Cucho" pitchFamily="50" charset="0"/>
            </a:endParaRPr>
          </a:p>
        </p:txBody>
      </p:sp>
      <p:sp>
        <p:nvSpPr>
          <p:cNvPr id="32" name="Luyện đọc từ khó"/>
          <p:cNvSpPr txBox="1"/>
          <p:nvPr/>
        </p:nvSpPr>
        <p:spPr>
          <a:xfrm>
            <a:off x="282562" y="1836610"/>
            <a:ext cx="115202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lt-LT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 </a:t>
            </a:r>
            <a:r>
              <a:rPr 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</a:rPr>
              <a:t>Ô</a:t>
            </a:r>
            <a:r>
              <a:rPr 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n tập và đánh giá chủ đề : Cộng đồng địa phương ( tiết 2)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P001 4 hàng" pitchFamily="34" charset="0"/>
              <a:cs typeface="iCiel Cuch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9989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game_scree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free-clip-art-pirate-ship-cliparts-that-you-can-download-to--29666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52800" y="838200"/>
            <a:ext cx="3505200" cy="2503714"/>
          </a:xfrm>
          <a:prstGeom prst="rect">
            <a:avLst/>
          </a:prstGeom>
        </p:spPr>
      </p:pic>
      <p:pic>
        <p:nvPicPr>
          <p:cNvPr id="9" name="Picture 8" descr="disney-jake-and-the-neverland-pirates-clip-art-images--29662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53200" y="1143000"/>
            <a:ext cx="2286000" cy="1981200"/>
          </a:xfrm>
          <a:prstGeom prst="rect">
            <a:avLst/>
          </a:prstGeom>
        </p:spPr>
      </p:pic>
      <p:pic>
        <p:nvPicPr>
          <p:cNvPr id="12" name="Picture 11" descr="fb44a5326e85d476b1b0027a81526e0e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712443" y="4865732"/>
            <a:ext cx="2227191" cy="1514490"/>
          </a:xfrm>
          <a:prstGeom prst="rect">
            <a:avLst/>
          </a:prstGeom>
        </p:spPr>
      </p:pic>
      <p:pic>
        <p:nvPicPr>
          <p:cNvPr id="14" name="Picture 7" descr="C:\Users\ADMIN\Desktop\Doreamon cau ca\animated-tropical-fish-5-2.gif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726" y="3384030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e0719548b26d2f34b9b299abba325ffd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352800" y="4687557"/>
            <a:ext cx="2494455" cy="1870841"/>
          </a:xfrm>
          <a:prstGeom prst="rect">
            <a:avLst/>
          </a:prstGeom>
        </p:spPr>
      </p:pic>
      <p:pic>
        <p:nvPicPr>
          <p:cNvPr id="11" name="Picture 10" descr="3e0d0b8091e5297e6b938ce3eaa17115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flipH="1">
            <a:off x="12170764" y="3694574"/>
            <a:ext cx="2090890" cy="1145940"/>
          </a:xfrm>
          <a:prstGeom prst="rect">
            <a:avLst/>
          </a:prstGeom>
        </p:spPr>
      </p:pic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3D4517ED-5C2D-69B9-5D68-82F4B0EA9CC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4541" cy="685800"/>
          </a:xfrm>
          <a:prstGeom prst="rect">
            <a:avLst/>
          </a:prstGeom>
        </p:spPr>
      </p:pic>
      <p:pic>
        <p:nvPicPr>
          <p:cNvPr id="3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id="{FA828D72-6A2C-0C41-D77B-CEC9B75D2A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474788" y="2451100"/>
            <a:ext cx="609600" cy="609600"/>
          </a:xfrm>
          <a:prstGeom prst="rect">
            <a:avLst/>
          </a:prstGeom>
        </p:spPr>
      </p:pic>
      <p:pic>
        <p:nvPicPr>
          <p:cNvPr id="5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id="{D9F86808-FE2F-6AD2-3BDB-B488F6BB26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2019300" y="4724400"/>
            <a:ext cx="609600" cy="609600"/>
          </a:xfrm>
          <a:prstGeom prst="rect">
            <a:avLst/>
          </a:prstGeom>
        </p:spPr>
      </p:pic>
      <p:pic>
        <p:nvPicPr>
          <p:cNvPr id="6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id="{9098CDDF-CE90-2097-625F-6554C696EF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143000" y="5318178"/>
            <a:ext cx="609600" cy="609600"/>
          </a:xfrm>
          <a:prstGeom prst="rect">
            <a:avLst/>
          </a:prstGeom>
        </p:spPr>
      </p:pic>
      <p:pic>
        <p:nvPicPr>
          <p:cNvPr id="15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id="{9B658BA8-4954-FBF3-07C3-B7EC0AC03C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841920" y="379730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0.02777 L 1.11022E-16 -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35805E-6 L 1.12708 0.0034 " pathEditMode="relative" rAng="0" ptsTypes="AA">
                                      <p:cBhvr>
                                        <p:cTn id="8" dur="2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5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1.15 -3.33333E-6 " pathEditMode="relative" rAng="0" ptsTypes="AA">
                                      <p:cBhvr>
                                        <p:cTn id="10" dur="2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7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15 -0.4277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-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7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44444E-6 L -0.1125 -0.4611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72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51A747E-16B6-D6C1-2D60-A25075F88F8F}"/>
              </a:ext>
            </a:extLst>
          </p:cNvPr>
          <p:cNvGrpSpPr/>
          <p:nvPr/>
        </p:nvGrpSpPr>
        <p:grpSpPr>
          <a:xfrm>
            <a:off x="472123" y="1395663"/>
            <a:ext cx="3857099" cy="1892766"/>
            <a:chOff x="1888701" y="1221909"/>
            <a:chExt cx="2907149" cy="1892766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1D819276-4142-5CED-9C4D-6669AE4656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1888701" y="1221909"/>
              <a:ext cx="2907149" cy="1892766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044773" y="1450461"/>
              <a:ext cx="267756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Em sẽ khuyên các bạn điều gì trong những tình huống dưới đây? Vì sao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A0FADFC-65CA-C165-0615-126959EC5C52}"/>
              </a:ext>
            </a:extLst>
          </p:cNvPr>
          <p:cNvGrpSpPr/>
          <p:nvPr/>
        </p:nvGrpSpPr>
        <p:grpSpPr>
          <a:xfrm>
            <a:off x="4231689" y="2253927"/>
            <a:ext cx="5598112" cy="2514600"/>
            <a:chOff x="5273570" y="1955718"/>
            <a:chExt cx="3911025" cy="2514600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327881EF-C168-193C-2FC4-6F217AF158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5273570" y="1955718"/>
              <a:ext cx="3911025" cy="251460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5723154" y="2365562"/>
              <a:ext cx="2790716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Em sẽ khuyên bạn không nên đưa đồ khi xe buýt đang chạy, đợi xe buýt dừng hẳn để đảm bảo an toàn cho bản thân và mọi người xung quanh.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endParaRPr>
            </a:p>
          </p:txBody>
        </p:sp>
      </p:grpSp>
      <p:pic>
        <p:nvPicPr>
          <p:cNvPr id="9" name="Picture 8" descr="disney-jake-and-the-neverland-pirates-clip-art-images--29662.gif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512348" y="3493541"/>
            <a:ext cx="2838450" cy="2952750"/>
          </a:xfrm>
          <a:prstGeom prst="rect">
            <a:avLst/>
          </a:prstGeom>
        </p:spPr>
      </p:pic>
      <p:pic>
        <p:nvPicPr>
          <p:cNvPr id="17" name="Picture 16" descr="disney-jake-and-the-neverland-pirates-clip-art-images--29681.gif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62333" y="3438239"/>
            <a:ext cx="2286000" cy="2733675"/>
          </a:xfrm>
          <a:prstGeom prst="rect">
            <a:avLst/>
          </a:prstGeom>
        </p:spPr>
      </p:pic>
      <p:pic>
        <p:nvPicPr>
          <p:cNvPr id="20" name="Picture 19" descr="020cafd9e8d2e8024e60e3d66391fe0e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495801" y="4343400"/>
            <a:ext cx="3684181" cy="2514600"/>
          </a:xfrm>
          <a:prstGeom prst="rect">
            <a:avLst/>
          </a:prstGeom>
        </p:spPr>
      </p:pic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E3BEFF9-0E21-C6DF-D471-244CB231F2D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4541" cy="685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1AF634-F37C-2EF3-84F4-F65746C1D942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43567"/>
          <a:stretch/>
        </p:blipFill>
        <p:spPr>
          <a:xfrm>
            <a:off x="8672156" y="280656"/>
            <a:ext cx="3282001" cy="233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8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51A747E-16B6-D6C1-2D60-A25075F88F8F}"/>
              </a:ext>
            </a:extLst>
          </p:cNvPr>
          <p:cNvGrpSpPr/>
          <p:nvPr/>
        </p:nvGrpSpPr>
        <p:grpSpPr>
          <a:xfrm>
            <a:off x="472123" y="1395663"/>
            <a:ext cx="3857099" cy="1892766"/>
            <a:chOff x="1888701" y="1221909"/>
            <a:chExt cx="2907149" cy="1892766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1D819276-4142-5CED-9C4D-6669AE4656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1888701" y="1221909"/>
              <a:ext cx="2907149" cy="1892766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044773" y="1450461"/>
              <a:ext cx="267756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Em sẽ khuyên các bạn điều gì trong những tình huống dưới đây? Vì sao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A0FADFC-65CA-C165-0615-126959EC5C52}"/>
              </a:ext>
            </a:extLst>
          </p:cNvPr>
          <p:cNvGrpSpPr/>
          <p:nvPr/>
        </p:nvGrpSpPr>
        <p:grpSpPr>
          <a:xfrm>
            <a:off x="4231689" y="1934678"/>
            <a:ext cx="5598112" cy="2833849"/>
            <a:chOff x="5273570" y="1636469"/>
            <a:chExt cx="3911025" cy="2833849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327881EF-C168-193C-2FC4-6F217AF158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5273570" y="1636469"/>
              <a:ext cx="3911025" cy="2833849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5611258" y="2174612"/>
              <a:ext cx="2926101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Em sẽ khuyên các bạn phải ngồi ngay ngắn và nghiêm túc để đảm bảo an toàn cho bản thân cũng như mọi người, tránh va ch</a:t>
              </a:r>
              <a:r>
                <a:rPr lang="en-US" sz="2000" kern="1200" dirty="0" err="1">
                  <a:solidFill>
                    <a:prstClr val="black"/>
                  </a:solidFill>
                  <a:latin typeface="Nunito Black" pitchFamily="2" charset="0"/>
                  <a:ea typeface="+mn-ea"/>
                  <a:cs typeface="+mn-cs"/>
                </a:rPr>
                <a:t>ạm</a:t>
              </a:r>
              <a:r>
                <a: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và tai nạn giao thông.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endParaRPr>
            </a:p>
          </p:txBody>
        </p:sp>
      </p:grpSp>
      <p:pic>
        <p:nvPicPr>
          <p:cNvPr id="9" name="Picture 8" descr="disney-jake-and-the-neverland-pirates-clip-art-images--29662.gif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512348" y="3493541"/>
            <a:ext cx="2838450" cy="2952750"/>
          </a:xfrm>
          <a:prstGeom prst="rect">
            <a:avLst/>
          </a:prstGeom>
        </p:spPr>
      </p:pic>
      <p:pic>
        <p:nvPicPr>
          <p:cNvPr id="17" name="Picture 16" descr="disney-jake-and-the-neverland-pirates-clip-art-images--29681.gif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62333" y="3438239"/>
            <a:ext cx="2286000" cy="2733675"/>
          </a:xfrm>
          <a:prstGeom prst="rect">
            <a:avLst/>
          </a:prstGeom>
        </p:spPr>
      </p:pic>
      <p:pic>
        <p:nvPicPr>
          <p:cNvPr id="20" name="Picture 19" descr="020cafd9e8d2e8024e60e3d66391fe0e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495801" y="4343400"/>
            <a:ext cx="3684181" cy="2514600"/>
          </a:xfrm>
          <a:prstGeom prst="rect">
            <a:avLst/>
          </a:prstGeom>
        </p:spPr>
      </p:pic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E3BEFF9-0E21-C6DF-D471-244CB231F2D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4541" cy="685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1AF634-F37C-2EF3-84F4-F65746C1D942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56605" t="326" r="702" b="-326"/>
          <a:stretch/>
        </p:blipFill>
        <p:spPr>
          <a:xfrm>
            <a:off x="9386723" y="497820"/>
            <a:ext cx="2482898" cy="233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70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46;p36">
            <a:extLst>
              <a:ext uri="{FF2B5EF4-FFF2-40B4-BE49-F238E27FC236}">
                <a16:creationId xmlns:a16="http://schemas.microsoft.com/office/drawing/2014/main" id="{B3590ED8-041D-F4EE-514B-5191D8F9F97A}"/>
              </a:ext>
            </a:extLst>
          </p:cNvPr>
          <p:cNvGrpSpPr/>
          <p:nvPr/>
        </p:nvGrpSpPr>
        <p:grpSpPr>
          <a:xfrm>
            <a:off x="6854350" y="2665054"/>
            <a:ext cx="5490785" cy="4192946"/>
            <a:chOff x="248750" y="238125"/>
            <a:chExt cx="6635049" cy="5197175"/>
          </a:xfrm>
        </p:grpSpPr>
        <p:sp>
          <p:nvSpPr>
            <p:cNvPr id="7" name="Google Shape;647;p36">
              <a:extLst>
                <a:ext uri="{FF2B5EF4-FFF2-40B4-BE49-F238E27FC236}">
                  <a16:creationId xmlns:a16="http://schemas.microsoft.com/office/drawing/2014/main" id="{D38798B4-CF3A-93C7-FBB6-586D3716EE65}"/>
                </a:ext>
              </a:extLst>
            </p:cNvPr>
            <p:cNvSpPr/>
            <p:nvPr/>
          </p:nvSpPr>
          <p:spPr>
            <a:xfrm>
              <a:off x="5014774" y="4545900"/>
              <a:ext cx="1869025" cy="882100"/>
            </a:xfrm>
            <a:custGeom>
              <a:avLst/>
              <a:gdLst/>
              <a:ahLst/>
              <a:cxnLst/>
              <a:rect l="l" t="t" r="r" b="b"/>
              <a:pathLst>
                <a:path w="74761" h="35284" extrusionOk="0">
                  <a:moveTo>
                    <a:pt x="74761" y="0"/>
                  </a:moveTo>
                  <a:cubicBezTo>
                    <a:pt x="63704" y="3016"/>
                    <a:pt x="60481" y="8908"/>
                    <a:pt x="60204" y="9393"/>
                  </a:cubicBezTo>
                  <a:cubicBezTo>
                    <a:pt x="60304" y="8890"/>
                    <a:pt x="61444" y="2578"/>
                    <a:pt x="54075" y="2578"/>
                  </a:cubicBezTo>
                  <a:cubicBezTo>
                    <a:pt x="53829" y="2578"/>
                    <a:pt x="53573" y="2585"/>
                    <a:pt x="53307" y="2600"/>
                  </a:cubicBezTo>
                  <a:cubicBezTo>
                    <a:pt x="44781" y="3085"/>
                    <a:pt x="45162" y="10641"/>
                    <a:pt x="45162" y="10641"/>
                  </a:cubicBezTo>
                  <a:cubicBezTo>
                    <a:pt x="45162" y="10641"/>
                    <a:pt x="36844" y="4402"/>
                    <a:pt x="17261" y="3605"/>
                  </a:cubicBezTo>
                  <a:lnTo>
                    <a:pt x="16984" y="3605"/>
                  </a:lnTo>
                  <a:cubicBezTo>
                    <a:pt x="15807" y="3569"/>
                    <a:pt x="14628" y="3551"/>
                    <a:pt x="13449" y="3551"/>
                  </a:cubicBezTo>
                  <a:cubicBezTo>
                    <a:pt x="8967" y="3551"/>
                    <a:pt x="4473" y="3811"/>
                    <a:pt x="1" y="4333"/>
                  </a:cubicBezTo>
                  <a:lnTo>
                    <a:pt x="1" y="35283"/>
                  </a:lnTo>
                  <a:lnTo>
                    <a:pt x="74761" y="35283"/>
                  </a:lnTo>
                  <a:lnTo>
                    <a:pt x="74761" y="0"/>
                  </a:lnTo>
                  <a:close/>
                </a:path>
              </a:pathLst>
            </a:custGeom>
            <a:solidFill>
              <a:srgbClr val="95AF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Google Shape;648;p36">
              <a:extLst>
                <a:ext uri="{FF2B5EF4-FFF2-40B4-BE49-F238E27FC236}">
                  <a16:creationId xmlns:a16="http://schemas.microsoft.com/office/drawing/2014/main" id="{649C80C7-7EA3-9821-C8D0-1D25827912DC}"/>
                </a:ext>
              </a:extLst>
            </p:cNvPr>
            <p:cNvSpPr/>
            <p:nvPr/>
          </p:nvSpPr>
          <p:spPr>
            <a:xfrm>
              <a:off x="755625" y="1716325"/>
              <a:ext cx="5254375" cy="3718975"/>
            </a:xfrm>
            <a:custGeom>
              <a:avLst/>
              <a:gdLst/>
              <a:ahLst/>
              <a:cxnLst/>
              <a:rect l="l" t="t" r="r" b="b"/>
              <a:pathLst>
                <a:path w="210175" h="148759" extrusionOk="0">
                  <a:moveTo>
                    <a:pt x="1" y="1"/>
                  </a:moveTo>
                  <a:lnTo>
                    <a:pt x="1" y="148758"/>
                  </a:lnTo>
                  <a:lnTo>
                    <a:pt x="210174" y="148758"/>
                  </a:lnTo>
                  <a:lnTo>
                    <a:pt x="210174" y="1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Google Shape;649;p36">
              <a:extLst>
                <a:ext uri="{FF2B5EF4-FFF2-40B4-BE49-F238E27FC236}">
                  <a16:creationId xmlns:a16="http://schemas.microsoft.com/office/drawing/2014/main" id="{3F1B67AD-27F7-341D-62BD-F72513BAAF67}"/>
                </a:ext>
              </a:extLst>
            </p:cNvPr>
            <p:cNvSpPr/>
            <p:nvPr/>
          </p:nvSpPr>
          <p:spPr>
            <a:xfrm>
              <a:off x="248750" y="314375"/>
              <a:ext cx="6268125" cy="2399525"/>
            </a:xfrm>
            <a:custGeom>
              <a:avLst/>
              <a:gdLst/>
              <a:ahLst/>
              <a:cxnLst/>
              <a:rect l="l" t="t" r="r" b="b"/>
              <a:pathLst>
                <a:path w="250725" h="95981" extrusionOk="0">
                  <a:moveTo>
                    <a:pt x="47795" y="0"/>
                  </a:moveTo>
                  <a:lnTo>
                    <a:pt x="0" y="84153"/>
                  </a:lnTo>
                  <a:cubicBezTo>
                    <a:pt x="104" y="89490"/>
                    <a:pt x="3743" y="94169"/>
                    <a:pt x="8907" y="95556"/>
                  </a:cubicBezTo>
                  <a:cubicBezTo>
                    <a:pt x="9952" y="95834"/>
                    <a:pt x="11007" y="95969"/>
                    <a:pt x="12049" y="95969"/>
                  </a:cubicBezTo>
                  <a:cubicBezTo>
                    <a:pt x="16197" y="95969"/>
                    <a:pt x="20139" y="93840"/>
                    <a:pt x="22355" y="90183"/>
                  </a:cubicBezTo>
                  <a:cubicBezTo>
                    <a:pt x="24695" y="94048"/>
                    <a:pt x="28672" y="95980"/>
                    <a:pt x="32649" y="95980"/>
                  </a:cubicBezTo>
                  <a:cubicBezTo>
                    <a:pt x="36626" y="95980"/>
                    <a:pt x="40603" y="94048"/>
                    <a:pt x="42943" y="90183"/>
                  </a:cubicBezTo>
                  <a:cubicBezTo>
                    <a:pt x="45282" y="94048"/>
                    <a:pt x="49259" y="95980"/>
                    <a:pt x="53237" y="95980"/>
                  </a:cubicBezTo>
                  <a:cubicBezTo>
                    <a:pt x="57214" y="95980"/>
                    <a:pt x="61191" y="94048"/>
                    <a:pt x="63530" y="90183"/>
                  </a:cubicBezTo>
                  <a:cubicBezTo>
                    <a:pt x="65870" y="94048"/>
                    <a:pt x="69838" y="95980"/>
                    <a:pt x="73811" y="95980"/>
                  </a:cubicBezTo>
                  <a:cubicBezTo>
                    <a:pt x="77784" y="95980"/>
                    <a:pt x="81761" y="94048"/>
                    <a:pt x="84118" y="90183"/>
                  </a:cubicBezTo>
                  <a:cubicBezTo>
                    <a:pt x="86457" y="94048"/>
                    <a:pt x="90426" y="95980"/>
                    <a:pt x="94399" y="95980"/>
                  </a:cubicBezTo>
                  <a:cubicBezTo>
                    <a:pt x="98372" y="95980"/>
                    <a:pt x="102349" y="94048"/>
                    <a:pt x="104706" y="90183"/>
                  </a:cubicBezTo>
                  <a:cubicBezTo>
                    <a:pt x="107045" y="94048"/>
                    <a:pt x="111014" y="95980"/>
                    <a:pt x="114986" y="95980"/>
                  </a:cubicBezTo>
                  <a:cubicBezTo>
                    <a:pt x="118959" y="95980"/>
                    <a:pt x="122936" y="94048"/>
                    <a:pt x="125293" y="90183"/>
                  </a:cubicBezTo>
                  <a:cubicBezTo>
                    <a:pt x="127633" y="94048"/>
                    <a:pt x="131601" y="95980"/>
                    <a:pt x="135574" y="95980"/>
                  </a:cubicBezTo>
                  <a:cubicBezTo>
                    <a:pt x="139547" y="95980"/>
                    <a:pt x="143524" y="94048"/>
                    <a:pt x="145881" y="90183"/>
                  </a:cubicBezTo>
                  <a:cubicBezTo>
                    <a:pt x="148220" y="94048"/>
                    <a:pt x="152189" y="95980"/>
                    <a:pt x="156162" y="95980"/>
                  </a:cubicBezTo>
                  <a:cubicBezTo>
                    <a:pt x="160134" y="95980"/>
                    <a:pt x="164112" y="94048"/>
                    <a:pt x="166468" y="90183"/>
                  </a:cubicBezTo>
                  <a:cubicBezTo>
                    <a:pt x="168808" y="94048"/>
                    <a:pt x="172776" y="95980"/>
                    <a:pt x="176749" y="95980"/>
                  </a:cubicBezTo>
                  <a:cubicBezTo>
                    <a:pt x="180722" y="95980"/>
                    <a:pt x="184699" y="94048"/>
                    <a:pt x="187056" y="90183"/>
                  </a:cubicBezTo>
                  <a:cubicBezTo>
                    <a:pt x="189395" y="94048"/>
                    <a:pt x="193364" y="95980"/>
                    <a:pt x="197332" y="95980"/>
                  </a:cubicBezTo>
                  <a:cubicBezTo>
                    <a:pt x="201301" y="95980"/>
                    <a:pt x="205269" y="94048"/>
                    <a:pt x="207609" y="90183"/>
                  </a:cubicBezTo>
                  <a:cubicBezTo>
                    <a:pt x="209966" y="94048"/>
                    <a:pt x="213943" y="95980"/>
                    <a:pt x="217920" y="95980"/>
                  </a:cubicBezTo>
                  <a:cubicBezTo>
                    <a:pt x="221897" y="95980"/>
                    <a:pt x="225874" y="94048"/>
                    <a:pt x="228231" y="90183"/>
                  </a:cubicBezTo>
                  <a:cubicBezTo>
                    <a:pt x="230447" y="93840"/>
                    <a:pt x="234390" y="95969"/>
                    <a:pt x="238520" y="95969"/>
                  </a:cubicBezTo>
                  <a:cubicBezTo>
                    <a:pt x="239557" y="95969"/>
                    <a:pt x="240607" y="95834"/>
                    <a:pt x="241644" y="95556"/>
                  </a:cubicBezTo>
                  <a:cubicBezTo>
                    <a:pt x="246843" y="94169"/>
                    <a:pt x="250482" y="89490"/>
                    <a:pt x="250586" y="84153"/>
                  </a:cubicBezTo>
                  <a:lnTo>
                    <a:pt x="250725" y="84153"/>
                  </a:lnTo>
                  <a:lnTo>
                    <a:pt x="202930" y="0"/>
                  </a:lnTo>
                  <a:close/>
                </a:path>
              </a:pathLst>
            </a:custGeom>
            <a:solidFill>
              <a:srgbClr val="CC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Google Shape;650;p36">
              <a:extLst>
                <a:ext uri="{FF2B5EF4-FFF2-40B4-BE49-F238E27FC236}">
                  <a16:creationId xmlns:a16="http://schemas.microsoft.com/office/drawing/2014/main" id="{9BAE8278-91AB-E470-517A-067C210EC91D}"/>
                </a:ext>
              </a:extLst>
            </p:cNvPr>
            <p:cNvSpPr/>
            <p:nvPr/>
          </p:nvSpPr>
          <p:spPr>
            <a:xfrm>
              <a:off x="512575" y="2060100"/>
              <a:ext cx="5741325" cy="318625"/>
            </a:xfrm>
            <a:custGeom>
              <a:avLst/>
              <a:gdLst/>
              <a:ahLst/>
              <a:cxnLst/>
              <a:rect l="l" t="t" r="r" b="b"/>
              <a:pathLst>
                <a:path w="229653" h="12745" extrusionOk="0">
                  <a:moveTo>
                    <a:pt x="83963" y="1"/>
                  </a:moveTo>
                  <a:cubicBezTo>
                    <a:pt x="83252" y="1"/>
                    <a:pt x="82542" y="477"/>
                    <a:pt x="82542" y="1430"/>
                  </a:cubicBezTo>
                  <a:cubicBezTo>
                    <a:pt x="82230" y="7149"/>
                    <a:pt x="77941" y="10009"/>
                    <a:pt x="73656" y="10009"/>
                  </a:cubicBezTo>
                  <a:cubicBezTo>
                    <a:pt x="69371" y="10009"/>
                    <a:pt x="65091" y="7149"/>
                    <a:pt x="64796" y="1430"/>
                  </a:cubicBezTo>
                  <a:cubicBezTo>
                    <a:pt x="64744" y="529"/>
                    <a:pt x="64060" y="79"/>
                    <a:pt x="63375" y="79"/>
                  </a:cubicBezTo>
                  <a:cubicBezTo>
                    <a:pt x="62691" y="79"/>
                    <a:pt x="62006" y="529"/>
                    <a:pt x="61954" y="1430"/>
                  </a:cubicBezTo>
                  <a:cubicBezTo>
                    <a:pt x="61642" y="7149"/>
                    <a:pt x="57353" y="10009"/>
                    <a:pt x="53064" y="10009"/>
                  </a:cubicBezTo>
                  <a:cubicBezTo>
                    <a:pt x="48775" y="10009"/>
                    <a:pt x="44486" y="7149"/>
                    <a:pt x="44174" y="1430"/>
                  </a:cubicBezTo>
                  <a:cubicBezTo>
                    <a:pt x="44122" y="529"/>
                    <a:pt x="43437" y="79"/>
                    <a:pt x="42753" y="79"/>
                  </a:cubicBezTo>
                  <a:cubicBezTo>
                    <a:pt x="42068" y="79"/>
                    <a:pt x="41384" y="529"/>
                    <a:pt x="41332" y="1430"/>
                  </a:cubicBezTo>
                  <a:cubicBezTo>
                    <a:pt x="41020" y="7149"/>
                    <a:pt x="36731" y="10009"/>
                    <a:pt x="32446" y="10009"/>
                  </a:cubicBezTo>
                  <a:cubicBezTo>
                    <a:pt x="28161" y="10009"/>
                    <a:pt x="23881" y="7149"/>
                    <a:pt x="23586" y="1430"/>
                  </a:cubicBezTo>
                  <a:cubicBezTo>
                    <a:pt x="23649" y="674"/>
                    <a:pt x="23081" y="60"/>
                    <a:pt x="22378" y="60"/>
                  </a:cubicBezTo>
                  <a:cubicBezTo>
                    <a:pt x="22308" y="60"/>
                    <a:pt x="22237" y="66"/>
                    <a:pt x="22165" y="79"/>
                  </a:cubicBezTo>
                  <a:cubicBezTo>
                    <a:pt x="22064" y="54"/>
                    <a:pt x="21965" y="42"/>
                    <a:pt x="21867" y="42"/>
                  </a:cubicBezTo>
                  <a:cubicBezTo>
                    <a:pt x="21161" y="42"/>
                    <a:pt x="20579" y="669"/>
                    <a:pt x="20640" y="1430"/>
                  </a:cubicBezTo>
                  <a:cubicBezTo>
                    <a:pt x="20328" y="7149"/>
                    <a:pt x="16039" y="10009"/>
                    <a:pt x="11755" y="10009"/>
                  </a:cubicBezTo>
                  <a:cubicBezTo>
                    <a:pt x="7470" y="10009"/>
                    <a:pt x="3189" y="7149"/>
                    <a:pt x="2895" y="1430"/>
                  </a:cubicBezTo>
                  <a:cubicBezTo>
                    <a:pt x="2843" y="512"/>
                    <a:pt x="2106" y="53"/>
                    <a:pt x="1396" y="53"/>
                  </a:cubicBezTo>
                  <a:cubicBezTo>
                    <a:pt x="685" y="53"/>
                    <a:pt x="1" y="512"/>
                    <a:pt x="53" y="1430"/>
                  </a:cubicBezTo>
                  <a:cubicBezTo>
                    <a:pt x="434" y="8976"/>
                    <a:pt x="6078" y="12745"/>
                    <a:pt x="11732" y="12745"/>
                  </a:cubicBezTo>
                  <a:cubicBezTo>
                    <a:pt x="15844" y="12745"/>
                    <a:pt x="19960" y="10752"/>
                    <a:pt x="22061" y="6768"/>
                  </a:cubicBezTo>
                  <a:cubicBezTo>
                    <a:pt x="24158" y="10737"/>
                    <a:pt x="28257" y="12721"/>
                    <a:pt x="32355" y="12721"/>
                  </a:cubicBezTo>
                  <a:cubicBezTo>
                    <a:pt x="36454" y="12721"/>
                    <a:pt x="40552" y="10737"/>
                    <a:pt x="42649" y="6768"/>
                  </a:cubicBezTo>
                  <a:cubicBezTo>
                    <a:pt x="44746" y="10737"/>
                    <a:pt x="48853" y="12721"/>
                    <a:pt x="52960" y="12721"/>
                  </a:cubicBezTo>
                  <a:cubicBezTo>
                    <a:pt x="57067" y="12721"/>
                    <a:pt x="61174" y="10737"/>
                    <a:pt x="63271" y="6768"/>
                  </a:cubicBezTo>
                  <a:cubicBezTo>
                    <a:pt x="65368" y="10737"/>
                    <a:pt x="69475" y="12721"/>
                    <a:pt x="73582" y="12721"/>
                  </a:cubicBezTo>
                  <a:cubicBezTo>
                    <a:pt x="77689" y="12721"/>
                    <a:pt x="81797" y="10737"/>
                    <a:pt x="83893" y="6768"/>
                  </a:cubicBezTo>
                  <a:cubicBezTo>
                    <a:pt x="85990" y="10737"/>
                    <a:pt x="90097" y="12721"/>
                    <a:pt x="94205" y="12721"/>
                  </a:cubicBezTo>
                  <a:cubicBezTo>
                    <a:pt x="98312" y="12721"/>
                    <a:pt x="102419" y="10737"/>
                    <a:pt x="104516" y="6768"/>
                  </a:cubicBezTo>
                  <a:cubicBezTo>
                    <a:pt x="106613" y="10737"/>
                    <a:pt x="110711" y="12721"/>
                    <a:pt x="114809" y="12721"/>
                  </a:cubicBezTo>
                  <a:cubicBezTo>
                    <a:pt x="118908" y="12721"/>
                    <a:pt x="123006" y="10737"/>
                    <a:pt x="125103" y="6768"/>
                  </a:cubicBezTo>
                  <a:cubicBezTo>
                    <a:pt x="127200" y="10737"/>
                    <a:pt x="131307" y="12721"/>
                    <a:pt x="135414" y="12721"/>
                  </a:cubicBezTo>
                  <a:cubicBezTo>
                    <a:pt x="139522" y="12721"/>
                    <a:pt x="143629" y="10737"/>
                    <a:pt x="145726" y="6768"/>
                  </a:cubicBezTo>
                  <a:cubicBezTo>
                    <a:pt x="147822" y="10737"/>
                    <a:pt x="151930" y="12721"/>
                    <a:pt x="156037" y="12721"/>
                  </a:cubicBezTo>
                  <a:cubicBezTo>
                    <a:pt x="160144" y="12721"/>
                    <a:pt x="164251" y="10737"/>
                    <a:pt x="166348" y="6768"/>
                  </a:cubicBezTo>
                  <a:cubicBezTo>
                    <a:pt x="168445" y="10737"/>
                    <a:pt x="172543" y="12721"/>
                    <a:pt x="176642" y="12721"/>
                  </a:cubicBezTo>
                  <a:cubicBezTo>
                    <a:pt x="180740" y="12721"/>
                    <a:pt x="184839" y="10737"/>
                    <a:pt x="186935" y="6768"/>
                  </a:cubicBezTo>
                  <a:cubicBezTo>
                    <a:pt x="189032" y="10737"/>
                    <a:pt x="193139" y="12721"/>
                    <a:pt x="197247" y="12721"/>
                  </a:cubicBezTo>
                  <a:cubicBezTo>
                    <a:pt x="201354" y="12721"/>
                    <a:pt x="205461" y="10737"/>
                    <a:pt x="207558" y="6768"/>
                  </a:cubicBezTo>
                  <a:cubicBezTo>
                    <a:pt x="209659" y="10752"/>
                    <a:pt x="213769" y="12745"/>
                    <a:pt x="217879" y="12745"/>
                  </a:cubicBezTo>
                  <a:cubicBezTo>
                    <a:pt x="223530" y="12745"/>
                    <a:pt x="229180" y="8976"/>
                    <a:pt x="229601" y="1430"/>
                  </a:cubicBezTo>
                  <a:cubicBezTo>
                    <a:pt x="229653" y="512"/>
                    <a:pt x="228968" y="53"/>
                    <a:pt x="228258" y="53"/>
                  </a:cubicBezTo>
                  <a:cubicBezTo>
                    <a:pt x="227547" y="53"/>
                    <a:pt x="226811" y="512"/>
                    <a:pt x="226759" y="1430"/>
                  </a:cubicBezTo>
                  <a:cubicBezTo>
                    <a:pt x="226447" y="7149"/>
                    <a:pt x="222158" y="10009"/>
                    <a:pt x="217873" y="10009"/>
                  </a:cubicBezTo>
                  <a:cubicBezTo>
                    <a:pt x="213588" y="10009"/>
                    <a:pt x="209308" y="7149"/>
                    <a:pt x="209013" y="1430"/>
                  </a:cubicBezTo>
                  <a:cubicBezTo>
                    <a:pt x="208961" y="529"/>
                    <a:pt x="208277" y="79"/>
                    <a:pt x="207592" y="79"/>
                  </a:cubicBezTo>
                  <a:cubicBezTo>
                    <a:pt x="206908" y="79"/>
                    <a:pt x="206223" y="529"/>
                    <a:pt x="206171" y="1430"/>
                  </a:cubicBezTo>
                  <a:cubicBezTo>
                    <a:pt x="205859" y="7149"/>
                    <a:pt x="201570" y="10009"/>
                    <a:pt x="197281" y="10009"/>
                  </a:cubicBezTo>
                  <a:cubicBezTo>
                    <a:pt x="192992" y="10009"/>
                    <a:pt x="188703" y="7149"/>
                    <a:pt x="188391" y="1430"/>
                  </a:cubicBezTo>
                  <a:cubicBezTo>
                    <a:pt x="188391" y="477"/>
                    <a:pt x="187681" y="1"/>
                    <a:pt x="186970" y="1"/>
                  </a:cubicBezTo>
                  <a:cubicBezTo>
                    <a:pt x="186260" y="1"/>
                    <a:pt x="185549" y="477"/>
                    <a:pt x="185549" y="1430"/>
                  </a:cubicBezTo>
                  <a:cubicBezTo>
                    <a:pt x="185254" y="7149"/>
                    <a:pt x="180965" y="10009"/>
                    <a:pt x="176672" y="10009"/>
                  </a:cubicBezTo>
                  <a:cubicBezTo>
                    <a:pt x="172379" y="10009"/>
                    <a:pt x="168081" y="7149"/>
                    <a:pt x="167769" y="1430"/>
                  </a:cubicBezTo>
                  <a:cubicBezTo>
                    <a:pt x="167717" y="529"/>
                    <a:pt x="167032" y="79"/>
                    <a:pt x="166352" y="79"/>
                  </a:cubicBezTo>
                  <a:cubicBezTo>
                    <a:pt x="165672" y="79"/>
                    <a:pt x="164996" y="529"/>
                    <a:pt x="164961" y="1430"/>
                  </a:cubicBezTo>
                  <a:cubicBezTo>
                    <a:pt x="164649" y="7149"/>
                    <a:pt x="160352" y="10009"/>
                    <a:pt x="156058" y="10009"/>
                  </a:cubicBezTo>
                  <a:cubicBezTo>
                    <a:pt x="151765" y="10009"/>
                    <a:pt x="147476" y="7149"/>
                    <a:pt x="147181" y="1430"/>
                  </a:cubicBezTo>
                  <a:cubicBezTo>
                    <a:pt x="147181" y="477"/>
                    <a:pt x="146471" y="1"/>
                    <a:pt x="145760" y="1"/>
                  </a:cubicBezTo>
                  <a:cubicBezTo>
                    <a:pt x="145050" y="1"/>
                    <a:pt x="144339" y="477"/>
                    <a:pt x="144339" y="1430"/>
                  </a:cubicBezTo>
                  <a:cubicBezTo>
                    <a:pt x="144045" y="7149"/>
                    <a:pt x="139755" y="10009"/>
                    <a:pt x="135466" y="10009"/>
                  </a:cubicBezTo>
                  <a:cubicBezTo>
                    <a:pt x="131177" y="10009"/>
                    <a:pt x="126888" y="7149"/>
                    <a:pt x="126594" y="1430"/>
                  </a:cubicBezTo>
                  <a:cubicBezTo>
                    <a:pt x="126542" y="529"/>
                    <a:pt x="125857" y="79"/>
                    <a:pt x="125173" y="79"/>
                  </a:cubicBezTo>
                  <a:cubicBezTo>
                    <a:pt x="124488" y="79"/>
                    <a:pt x="123804" y="529"/>
                    <a:pt x="123752" y="1430"/>
                  </a:cubicBezTo>
                  <a:cubicBezTo>
                    <a:pt x="123440" y="7149"/>
                    <a:pt x="119151" y="10009"/>
                    <a:pt x="114861" y="10009"/>
                  </a:cubicBezTo>
                  <a:cubicBezTo>
                    <a:pt x="110572" y="10009"/>
                    <a:pt x="106283" y="7149"/>
                    <a:pt x="105971" y="1430"/>
                  </a:cubicBezTo>
                  <a:cubicBezTo>
                    <a:pt x="105919" y="529"/>
                    <a:pt x="105235" y="79"/>
                    <a:pt x="104550" y="79"/>
                  </a:cubicBezTo>
                  <a:cubicBezTo>
                    <a:pt x="103866" y="79"/>
                    <a:pt x="103181" y="529"/>
                    <a:pt x="103129" y="1430"/>
                  </a:cubicBezTo>
                  <a:cubicBezTo>
                    <a:pt x="102835" y="7149"/>
                    <a:pt x="98546" y="10009"/>
                    <a:pt x="94257" y="10009"/>
                  </a:cubicBezTo>
                  <a:cubicBezTo>
                    <a:pt x="89967" y="10009"/>
                    <a:pt x="85678" y="7149"/>
                    <a:pt x="85384" y="1430"/>
                  </a:cubicBezTo>
                  <a:cubicBezTo>
                    <a:pt x="85384" y="477"/>
                    <a:pt x="84673" y="1"/>
                    <a:pt x="83963" y="1"/>
                  </a:cubicBezTo>
                  <a:close/>
                </a:path>
              </a:pathLst>
            </a:custGeom>
            <a:solidFill>
              <a:srgbClr val="C6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Google Shape;651;p36">
              <a:extLst>
                <a:ext uri="{FF2B5EF4-FFF2-40B4-BE49-F238E27FC236}">
                  <a16:creationId xmlns:a16="http://schemas.microsoft.com/office/drawing/2014/main" id="{9E9B33A0-B1F0-28B7-3248-631DA9C0E954}"/>
                </a:ext>
              </a:extLst>
            </p:cNvPr>
            <p:cNvSpPr/>
            <p:nvPr/>
          </p:nvSpPr>
          <p:spPr>
            <a:xfrm>
              <a:off x="757350" y="1656100"/>
              <a:ext cx="5223625" cy="318025"/>
            </a:xfrm>
            <a:custGeom>
              <a:avLst/>
              <a:gdLst/>
              <a:ahLst/>
              <a:cxnLst/>
              <a:rect l="l" t="t" r="r" b="b"/>
              <a:pathLst>
                <a:path w="208945" h="12721" extrusionOk="0">
                  <a:moveTo>
                    <a:pt x="186884" y="1"/>
                  </a:moveTo>
                  <a:cubicBezTo>
                    <a:pt x="186173" y="1"/>
                    <a:pt x="185463" y="469"/>
                    <a:pt x="185463" y="1405"/>
                  </a:cubicBezTo>
                  <a:cubicBezTo>
                    <a:pt x="185151" y="7141"/>
                    <a:pt x="180862" y="10009"/>
                    <a:pt x="176577" y="10009"/>
                  </a:cubicBezTo>
                  <a:cubicBezTo>
                    <a:pt x="172292" y="10009"/>
                    <a:pt x="168012" y="7141"/>
                    <a:pt x="167717" y="1405"/>
                  </a:cubicBezTo>
                  <a:cubicBezTo>
                    <a:pt x="167665" y="521"/>
                    <a:pt x="166981" y="79"/>
                    <a:pt x="166296" y="79"/>
                  </a:cubicBezTo>
                  <a:cubicBezTo>
                    <a:pt x="165612" y="79"/>
                    <a:pt x="164927" y="521"/>
                    <a:pt x="164875" y="1405"/>
                  </a:cubicBezTo>
                  <a:cubicBezTo>
                    <a:pt x="164563" y="7141"/>
                    <a:pt x="160274" y="10009"/>
                    <a:pt x="155985" y="10009"/>
                  </a:cubicBezTo>
                  <a:cubicBezTo>
                    <a:pt x="151696" y="10009"/>
                    <a:pt x="147407" y="7141"/>
                    <a:pt x="147095" y="1405"/>
                  </a:cubicBezTo>
                  <a:cubicBezTo>
                    <a:pt x="147043" y="521"/>
                    <a:pt x="146358" y="79"/>
                    <a:pt x="145674" y="79"/>
                  </a:cubicBezTo>
                  <a:cubicBezTo>
                    <a:pt x="144989" y="79"/>
                    <a:pt x="144305" y="521"/>
                    <a:pt x="144253" y="1405"/>
                  </a:cubicBezTo>
                  <a:cubicBezTo>
                    <a:pt x="143941" y="7141"/>
                    <a:pt x="139652" y="10009"/>
                    <a:pt x="135363" y="10009"/>
                  </a:cubicBezTo>
                  <a:cubicBezTo>
                    <a:pt x="131074" y="10009"/>
                    <a:pt x="126785" y="7141"/>
                    <a:pt x="126473" y="1405"/>
                  </a:cubicBezTo>
                  <a:cubicBezTo>
                    <a:pt x="126421" y="521"/>
                    <a:pt x="125736" y="79"/>
                    <a:pt x="125052" y="79"/>
                  </a:cubicBezTo>
                  <a:cubicBezTo>
                    <a:pt x="124367" y="79"/>
                    <a:pt x="123683" y="521"/>
                    <a:pt x="123631" y="1405"/>
                  </a:cubicBezTo>
                  <a:cubicBezTo>
                    <a:pt x="123336" y="7141"/>
                    <a:pt x="119047" y="10009"/>
                    <a:pt x="114758" y="10009"/>
                  </a:cubicBezTo>
                  <a:cubicBezTo>
                    <a:pt x="110469" y="10009"/>
                    <a:pt x="106180" y="7141"/>
                    <a:pt x="105885" y="1405"/>
                  </a:cubicBezTo>
                  <a:cubicBezTo>
                    <a:pt x="105833" y="521"/>
                    <a:pt x="105148" y="79"/>
                    <a:pt x="104464" y="79"/>
                  </a:cubicBezTo>
                  <a:cubicBezTo>
                    <a:pt x="103779" y="79"/>
                    <a:pt x="103095" y="521"/>
                    <a:pt x="103043" y="1405"/>
                  </a:cubicBezTo>
                  <a:cubicBezTo>
                    <a:pt x="102748" y="7141"/>
                    <a:pt x="98459" y="10009"/>
                    <a:pt x="94166" y="10009"/>
                  </a:cubicBezTo>
                  <a:cubicBezTo>
                    <a:pt x="89872" y="10009"/>
                    <a:pt x="85575" y="7141"/>
                    <a:pt x="85263" y="1405"/>
                  </a:cubicBezTo>
                  <a:cubicBezTo>
                    <a:pt x="85211" y="521"/>
                    <a:pt x="84526" y="79"/>
                    <a:pt x="83846" y="79"/>
                  </a:cubicBezTo>
                  <a:cubicBezTo>
                    <a:pt x="83166" y="79"/>
                    <a:pt x="82490" y="521"/>
                    <a:pt x="82455" y="1405"/>
                  </a:cubicBezTo>
                  <a:cubicBezTo>
                    <a:pt x="82143" y="7141"/>
                    <a:pt x="77846" y="10009"/>
                    <a:pt x="73552" y="10009"/>
                  </a:cubicBezTo>
                  <a:cubicBezTo>
                    <a:pt x="69259" y="10009"/>
                    <a:pt x="64970" y="7141"/>
                    <a:pt x="64675" y="1405"/>
                  </a:cubicBezTo>
                  <a:cubicBezTo>
                    <a:pt x="64623" y="521"/>
                    <a:pt x="63939" y="79"/>
                    <a:pt x="63254" y="79"/>
                  </a:cubicBezTo>
                  <a:cubicBezTo>
                    <a:pt x="62570" y="79"/>
                    <a:pt x="61885" y="521"/>
                    <a:pt x="61833" y="1405"/>
                  </a:cubicBezTo>
                  <a:cubicBezTo>
                    <a:pt x="61538" y="7141"/>
                    <a:pt x="57249" y="10009"/>
                    <a:pt x="52960" y="10009"/>
                  </a:cubicBezTo>
                  <a:cubicBezTo>
                    <a:pt x="48671" y="10009"/>
                    <a:pt x="44382" y="7141"/>
                    <a:pt x="44088" y="1405"/>
                  </a:cubicBezTo>
                  <a:cubicBezTo>
                    <a:pt x="44036" y="521"/>
                    <a:pt x="43351" y="79"/>
                    <a:pt x="42667" y="79"/>
                  </a:cubicBezTo>
                  <a:cubicBezTo>
                    <a:pt x="41982" y="79"/>
                    <a:pt x="41297" y="521"/>
                    <a:pt x="41245" y="1405"/>
                  </a:cubicBezTo>
                  <a:cubicBezTo>
                    <a:pt x="40934" y="7141"/>
                    <a:pt x="36644" y="10009"/>
                    <a:pt x="32355" y="10009"/>
                  </a:cubicBezTo>
                  <a:cubicBezTo>
                    <a:pt x="28066" y="10009"/>
                    <a:pt x="23777" y="7141"/>
                    <a:pt x="23465" y="1405"/>
                  </a:cubicBezTo>
                  <a:cubicBezTo>
                    <a:pt x="23413" y="521"/>
                    <a:pt x="22729" y="79"/>
                    <a:pt x="22049" y="79"/>
                  </a:cubicBezTo>
                  <a:cubicBezTo>
                    <a:pt x="21368" y="79"/>
                    <a:pt x="20693" y="521"/>
                    <a:pt x="20658" y="1405"/>
                  </a:cubicBezTo>
                  <a:cubicBezTo>
                    <a:pt x="20346" y="7141"/>
                    <a:pt x="16048" y="10009"/>
                    <a:pt x="11755" y="10009"/>
                  </a:cubicBezTo>
                  <a:cubicBezTo>
                    <a:pt x="7461" y="10009"/>
                    <a:pt x="3172" y="7141"/>
                    <a:pt x="2878" y="1405"/>
                  </a:cubicBezTo>
                  <a:cubicBezTo>
                    <a:pt x="2826" y="503"/>
                    <a:pt x="2098" y="53"/>
                    <a:pt x="1392" y="53"/>
                  </a:cubicBezTo>
                  <a:cubicBezTo>
                    <a:pt x="685" y="53"/>
                    <a:pt x="1" y="503"/>
                    <a:pt x="36" y="1405"/>
                  </a:cubicBezTo>
                  <a:cubicBezTo>
                    <a:pt x="377" y="8950"/>
                    <a:pt x="6004" y="12719"/>
                    <a:pt x="11651" y="12719"/>
                  </a:cubicBezTo>
                  <a:cubicBezTo>
                    <a:pt x="15757" y="12719"/>
                    <a:pt x="19874" y="10726"/>
                    <a:pt x="21975" y="6742"/>
                  </a:cubicBezTo>
                  <a:cubicBezTo>
                    <a:pt x="24072" y="10728"/>
                    <a:pt x="28170" y="12721"/>
                    <a:pt x="32269" y="12721"/>
                  </a:cubicBezTo>
                  <a:cubicBezTo>
                    <a:pt x="36367" y="12721"/>
                    <a:pt x="40466" y="10728"/>
                    <a:pt x="42563" y="6742"/>
                  </a:cubicBezTo>
                  <a:cubicBezTo>
                    <a:pt x="44659" y="10728"/>
                    <a:pt x="48767" y="12721"/>
                    <a:pt x="52874" y="12721"/>
                  </a:cubicBezTo>
                  <a:cubicBezTo>
                    <a:pt x="56981" y="12721"/>
                    <a:pt x="61088" y="10728"/>
                    <a:pt x="63185" y="6742"/>
                  </a:cubicBezTo>
                  <a:cubicBezTo>
                    <a:pt x="65282" y="10728"/>
                    <a:pt x="69389" y="12721"/>
                    <a:pt x="73496" y="12721"/>
                  </a:cubicBezTo>
                  <a:cubicBezTo>
                    <a:pt x="77603" y="12721"/>
                    <a:pt x="81710" y="10728"/>
                    <a:pt x="83807" y="6742"/>
                  </a:cubicBezTo>
                  <a:cubicBezTo>
                    <a:pt x="85904" y="10728"/>
                    <a:pt x="90002" y="12721"/>
                    <a:pt x="94101" y="12721"/>
                  </a:cubicBezTo>
                  <a:cubicBezTo>
                    <a:pt x="98199" y="12721"/>
                    <a:pt x="102298" y="10728"/>
                    <a:pt x="104395" y="6742"/>
                  </a:cubicBezTo>
                  <a:cubicBezTo>
                    <a:pt x="106492" y="10728"/>
                    <a:pt x="110599" y="12721"/>
                    <a:pt x="114706" y="12721"/>
                  </a:cubicBezTo>
                  <a:cubicBezTo>
                    <a:pt x="118813" y="12721"/>
                    <a:pt x="122920" y="10728"/>
                    <a:pt x="125017" y="6742"/>
                  </a:cubicBezTo>
                  <a:cubicBezTo>
                    <a:pt x="127114" y="10728"/>
                    <a:pt x="131221" y="12721"/>
                    <a:pt x="135328" y="12721"/>
                  </a:cubicBezTo>
                  <a:cubicBezTo>
                    <a:pt x="139435" y="12721"/>
                    <a:pt x="143542" y="10728"/>
                    <a:pt x="145639" y="6742"/>
                  </a:cubicBezTo>
                  <a:cubicBezTo>
                    <a:pt x="147736" y="10728"/>
                    <a:pt x="151843" y="12721"/>
                    <a:pt x="155950" y="12721"/>
                  </a:cubicBezTo>
                  <a:cubicBezTo>
                    <a:pt x="160057" y="12721"/>
                    <a:pt x="164165" y="10728"/>
                    <a:pt x="166261" y="6742"/>
                  </a:cubicBezTo>
                  <a:cubicBezTo>
                    <a:pt x="168358" y="10728"/>
                    <a:pt x="172457" y="12721"/>
                    <a:pt x="176555" y="12721"/>
                  </a:cubicBezTo>
                  <a:cubicBezTo>
                    <a:pt x="180654" y="12721"/>
                    <a:pt x="184752" y="10728"/>
                    <a:pt x="186849" y="6742"/>
                  </a:cubicBezTo>
                  <a:cubicBezTo>
                    <a:pt x="188950" y="10726"/>
                    <a:pt x="193067" y="12719"/>
                    <a:pt x="197181" y="12719"/>
                  </a:cubicBezTo>
                  <a:cubicBezTo>
                    <a:pt x="202838" y="12719"/>
                    <a:pt x="208491" y="8950"/>
                    <a:pt x="208892" y="1405"/>
                  </a:cubicBezTo>
                  <a:cubicBezTo>
                    <a:pt x="208944" y="503"/>
                    <a:pt x="208260" y="53"/>
                    <a:pt x="207549" y="53"/>
                  </a:cubicBezTo>
                  <a:cubicBezTo>
                    <a:pt x="206839" y="53"/>
                    <a:pt x="206102" y="503"/>
                    <a:pt x="206050" y="1405"/>
                  </a:cubicBezTo>
                  <a:cubicBezTo>
                    <a:pt x="205738" y="7141"/>
                    <a:pt x="201449" y="10009"/>
                    <a:pt x="197164" y="10009"/>
                  </a:cubicBezTo>
                  <a:cubicBezTo>
                    <a:pt x="192880" y="10009"/>
                    <a:pt x="188599" y="7141"/>
                    <a:pt x="188305" y="1405"/>
                  </a:cubicBezTo>
                  <a:cubicBezTo>
                    <a:pt x="188305" y="469"/>
                    <a:pt x="187594" y="1"/>
                    <a:pt x="186884" y="1"/>
                  </a:cubicBezTo>
                  <a:close/>
                </a:path>
              </a:pathLst>
            </a:custGeom>
            <a:solidFill>
              <a:srgbClr val="C6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Google Shape;652;p36">
              <a:extLst>
                <a:ext uri="{FF2B5EF4-FFF2-40B4-BE49-F238E27FC236}">
                  <a16:creationId xmlns:a16="http://schemas.microsoft.com/office/drawing/2014/main" id="{A957EDC2-4F91-E806-B424-950FED8891E3}"/>
                </a:ext>
              </a:extLst>
            </p:cNvPr>
            <p:cNvSpPr/>
            <p:nvPr/>
          </p:nvSpPr>
          <p:spPr>
            <a:xfrm>
              <a:off x="998675" y="1252975"/>
              <a:ext cx="4708925" cy="317375"/>
            </a:xfrm>
            <a:custGeom>
              <a:avLst/>
              <a:gdLst/>
              <a:ahLst/>
              <a:cxnLst/>
              <a:rect l="l" t="t" r="r" b="b"/>
              <a:pathLst>
                <a:path w="188357" h="12695" extrusionOk="0">
                  <a:moveTo>
                    <a:pt x="1378" y="1"/>
                  </a:moveTo>
                  <a:cubicBezTo>
                    <a:pt x="676" y="1"/>
                    <a:pt x="1" y="460"/>
                    <a:pt x="53" y="1378"/>
                  </a:cubicBezTo>
                  <a:cubicBezTo>
                    <a:pt x="414" y="8924"/>
                    <a:pt x="6050" y="12693"/>
                    <a:pt x="11693" y="12693"/>
                  </a:cubicBezTo>
                  <a:cubicBezTo>
                    <a:pt x="15797" y="12693"/>
                    <a:pt x="19905" y="10700"/>
                    <a:pt x="21992" y="6716"/>
                  </a:cubicBezTo>
                  <a:cubicBezTo>
                    <a:pt x="24089" y="10702"/>
                    <a:pt x="28196" y="12695"/>
                    <a:pt x="32303" y="12695"/>
                  </a:cubicBezTo>
                  <a:cubicBezTo>
                    <a:pt x="36410" y="12695"/>
                    <a:pt x="40517" y="10702"/>
                    <a:pt x="42614" y="6716"/>
                  </a:cubicBezTo>
                  <a:cubicBezTo>
                    <a:pt x="44711" y="10702"/>
                    <a:pt x="48818" y="12695"/>
                    <a:pt x="52921" y="12695"/>
                  </a:cubicBezTo>
                  <a:cubicBezTo>
                    <a:pt x="57024" y="12695"/>
                    <a:pt x="61122" y="10702"/>
                    <a:pt x="63202" y="6716"/>
                  </a:cubicBezTo>
                  <a:cubicBezTo>
                    <a:pt x="65299" y="10702"/>
                    <a:pt x="69406" y="12695"/>
                    <a:pt x="73513" y="12695"/>
                  </a:cubicBezTo>
                  <a:cubicBezTo>
                    <a:pt x="77620" y="12695"/>
                    <a:pt x="81727" y="10702"/>
                    <a:pt x="83824" y="6716"/>
                  </a:cubicBezTo>
                  <a:cubicBezTo>
                    <a:pt x="85921" y="10702"/>
                    <a:pt x="90028" y="12695"/>
                    <a:pt x="94135" y="12695"/>
                  </a:cubicBezTo>
                  <a:cubicBezTo>
                    <a:pt x="98242" y="12695"/>
                    <a:pt x="102349" y="10702"/>
                    <a:pt x="104446" y="6716"/>
                  </a:cubicBezTo>
                  <a:cubicBezTo>
                    <a:pt x="106543" y="10702"/>
                    <a:pt x="110650" y="12695"/>
                    <a:pt x="114757" y="12695"/>
                  </a:cubicBezTo>
                  <a:cubicBezTo>
                    <a:pt x="118864" y="12695"/>
                    <a:pt x="122972" y="10702"/>
                    <a:pt x="125068" y="6716"/>
                  </a:cubicBezTo>
                  <a:cubicBezTo>
                    <a:pt x="127165" y="10702"/>
                    <a:pt x="131264" y="12695"/>
                    <a:pt x="135362" y="12695"/>
                  </a:cubicBezTo>
                  <a:cubicBezTo>
                    <a:pt x="139461" y="12695"/>
                    <a:pt x="143559" y="10702"/>
                    <a:pt x="145656" y="6716"/>
                  </a:cubicBezTo>
                  <a:cubicBezTo>
                    <a:pt x="147753" y="10702"/>
                    <a:pt x="151860" y="12695"/>
                    <a:pt x="155967" y="12695"/>
                  </a:cubicBezTo>
                  <a:cubicBezTo>
                    <a:pt x="160074" y="12695"/>
                    <a:pt x="164181" y="10702"/>
                    <a:pt x="166278" y="6716"/>
                  </a:cubicBezTo>
                  <a:cubicBezTo>
                    <a:pt x="168380" y="10700"/>
                    <a:pt x="172490" y="12693"/>
                    <a:pt x="176599" y="12693"/>
                  </a:cubicBezTo>
                  <a:cubicBezTo>
                    <a:pt x="182251" y="12693"/>
                    <a:pt x="187900" y="8924"/>
                    <a:pt x="188322" y="1378"/>
                  </a:cubicBezTo>
                  <a:cubicBezTo>
                    <a:pt x="188356" y="460"/>
                    <a:pt x="187672" y="1"/>
                    <a:pt x="186966" y="1"/>
                  </a:cubicBezTo>
                  <a:cubicBezTo>
                    <a:pt x="186259" y="1"/>
                    <a:pt x="185532" y="460"/>
                    <a:pt x="185480" y="1378"/>
                  </a:cubicBezTo>
                  <a:cubicBezTo>
                    <a:pt x="185168" y="7097"/>
                    <a:pt x="180879" y="9957"/>
                    <a:pt x="176589" y="9957"/>
                  </a:cubicBezTo>
                  <a:cubicBezTo>
                    <a:pt x="172300" y="9957"/>
                    <a:pt x="168011" y="7097"/>
                    <a:pt x="167699" y="1378"/>
                  </a:cubicBezTo>
                  <a:cubicBezTo>
                    <a:pt x="167665" y="477"/>
                    <a:pt x="166989" y="27"/>
                    <a:pt x="166309" y="27"/>
                  </a:cubicBezTo>
                  <a:cubicBezTo>
                    <a:pt x="165628" y="27"/>
                    <a:pt x="164944" y="477"/>
                    <a:pt x="164892" y="1378"/>
                  </a:cubicBezTo>
                  <a:cubicBezTo>
                    <a:pt x="164580" y="7097"/>
                    <a:pt x="160282" y="9957"/>
                    <a:pt x="155989" y="9957"/>
                  </a:cubicBezTo>
                  <a:cubicBezTo>
                    <a:pt x="151695" y="9957"/>
                    <a:pt x="147406" y="7097"/>
                    <a:pt x="147112" y="1378"/>
                  </a:cubicBezTo>
                  <a:cubicBezTo>
                    <a:pt x="147060" y="477"/>
                    <a:pt x="146375" y="27"/>
                    <a:pt x="145691" y="27"/>
                  </a:cubicBezTo>
                  <a:cubicBezTo>
                    <a:pt x="145006" y="27"/>
                    <a:pt x="144322" y="477"/>
                    <a:pt x="144270" y="1378"/>
                  </a:cubicBezTo>
                  <a:cubicBezTo>
                    <a:pt x="143958" y="7097"/>
                    <a:pt x="139669" y="9957"/>
                    <a:pt x="135380" y="9957"/>
                  </a:cubicBezTo>
                  <a:cubicBezTo>
                    <a:pt x="131091" y="9957"/>
                    <a:pt x="126801" y="7097"/>
                    <a:pt x="126490" y="1378"/>
                  </a:cubicBezTo>
                  <a:cubicBezTo>
                    <a:pt x="126438" y="477"/>
                    <a:pt x="125753" y="27"/>
                    <a:pt x="125068" y="27"/>
                  </a:cubicBezTo>
                  <a:cubicBezTo>
                    <a:pt x="124384" y="27"/>
                    <a:pt x="123699" y="477"/>
                    <a:pt x="123647" y="1378"/>
                  </a:cubicBezTo>
                  <a:cubicBezTo>
                    <a:pt x="123336" y="7097"/>
                    <a:pt x="119046" y="9957"/>
                    <a:pt x="114757" y="9957"/>
                  </a:cubicBezTo>
                  <a:cubicBezTo>
                    <a:pt x="110468" y="9957"/>
                    <a:pt x="106179" y="7097"/>
                    <a:pt x="105867" y="1378"/>
                  </a:cubicBezTo>
                  <a:cubicBezTo>
                    <a:pt x="105815" y="477"/>
                    <a:pt x="105131" y="27"/>
                    <a:pt x="104451" y="27"/>
                  </a:cubicBezTo>
                  <a:cubicBezTo>
                    <a:pt x="103770" y="27"/>
                    <a:pt x="103095" y="477"/>
                    <a:pt x="103060" y="1378"/>
                  </a:cubicBezTo>
                  <a:cubicBezTo>
                    <a:pt x="102748" y="7097"/>
                    <a:pt x="98450" y="9957"/>
                    <a:pt x="94152" y="9957"/>
                  </a:cubicBezTo>
                  <a:cubicBezTo>
                    <a:pt x="89855" y="9957"/>
                    <a:pt x="85557" y="7097"/>
                    <a:pt x="85245" y="1378"/>
                  </a:cubicBezTo>
                  <a:cubicBezTo>
                    <a:pt x="85210" y="477"/>
                    <a:pt x="84534" y="27"/>
                    <a:pt x="83854" y="27"/>
                  </a:cubicBezTo>
                  <a:cubicBezTo>
                    <a:pt x="83174" y="27"/>
                    <a:pt x="82490" y="477"/>
                    <a:pt x="82438" y="1378"/>
                  </a:cubicBezTo>
                  <a:cubicBezTo>
                    <a:pt x="82126" y="7097"/>
                    <a:pt x="77837" y="9957"/>
                    <a:pt x="73548" y="9957"/>
                  </a:cubicBezTo>
                  <a:cubicBezTo>
                    <a:pt x="69258" y="9957"/>
                    <a:pt x="64969" y="7097"/>
                    <a:pt x="64657" y="1378"/>
                  </a:cubicBezTo>
                  <a:cubicBezTo>
                    <a:pt x="64605" y="477"/>
                    <a:pt x="63921" y="27"/>
                    <a:pt x="63236" y="27"/>
                  </a:cubicBezTo>
                  <a:cubicBezTo>
                    <a:pt x="62552" y="27"/>
                    <a:pt x="61867" y="477"/>
                    <a:pt x="61815" y="1378"/>
                  </a:cubicBezTo>
                  <a:cubicBezTo>
                    <a:pt x="61503" y="7097"/>
                    <a:pt x="57214" y="9957"/>
                    <a:pt x="52930" y="9957"/>
                  </a:cubicBezTo>
                  <a:cubicBezTo>
                    <a:pt x="48645" y="9957"/>
                    <a:pt x="44364" y="7097"/>
                    <a:pt x="44070" y="1378"/>
                  </a:cubicBezTo>
                  <a:cubicBezTo>
                    <a:pt x="44018" y="477"/>
                    <a:pt x="43333" y="27"/>
                    <a:pt x="42649" y="27"/>
                  </a:cubicBezTo>
                  <a:cubicBezTo>
                    <a:pt x="41964" y="27"/>
                    <a:pt x="41280" y="477"/>
                    <a:pt x="41228" y="1378"/>
                  </a:cubicBezTo>
                  <a:cubicBezTo>
                    <a:pt x="40916" y="7097"/>
                    <a:pt x="36627" y="9957"/>
                    <a:pt x="32338" y="9957"/>
                  </a:cubicBezTo>
                  <a:cubicBezTo>
                    <a:pt x="28049" y="9957"/>
                    <a:pt x="23759" y="7097"/>
                    <a:pt x="23448" y="1378"/>
                  </a:cubicBezTo>
                  <a:cubicBezTo>
                    <a:pt x="23413" y="477"/>
                    <a:pt x="22737" y="27"/>
                    <a:pt x="22057" y="27"/>
                  </a:cubicBezTo>
                  <a:cubicBezTo>
                    <a:pt x="21377" y="27"/>
                    <a:pt x="20692" y="477"/>
                    <a:pt x="20640" y="1378"/>
                  </a:cubicBezTo>
                  <a:cubicBezTo>
                    <a:pt x="20328" y="7097"/>
                    <a:pt x="16030" y="9957"/>
                    <a:pt x="11737" y="9957"/>
                  </a:cubicBezTo>
                  <a:cubicBezTo>
                    <a:pt x="7444" y="9957"/>
                    <a:pt x="3155" y="7097"/>
                    <a:pt x="2860" y="1378"/>
                  </a:cubicBezTo>
                  <a:cubicBezTo>
                    <a:pt x="2808" y="460"/>
                    <a:pt x="2080" y="1"/>
                    <a:pt x="1378" y="1"/>
                  </a:cubicBezTo>
                  <a:close/>
                </a:path>
              </a:pathLst>
            </a:custGeom>
            <a:solidFill>
              <a:srgbClr val="C6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Google Shape;653;p36">
              <a:extLst>
                <a:ext uri="{FF2B5EF4-FFF2-40B4-BE49-F238E27FC236}">
                  <a16:creationId xmlns:a16="http://schemas.microsoft.com/office/drawing/2014/main" id="{7A2E9DE1-ECBF-6115-801A-1C875E06E5AE}"/>
                </a:ext>
              </a:extLst>
            </p:cNvPr>
            <p:cNvSpPr/>
            <p:nvPr/>
          </p:nvSpPr>
          <p:spPr>
            <a:xfrm>
              <a:off x="1241300" y="848975"/>
              <a:ext cx="4193775" cy="316725"/>
            </a:xfrm>
            <a:custGeom>
              <a:avLst/>
              <a:gdLst/>
              <a:ahLst/>
              <a:cxnLst/>
              <a:rect l="l" t="t" r="r" b="b"/>
              <a:pathLst>
                <a:path w="167751" h="12669" extrusionOk="0">
                  <a:moveTo>
                    <a:pt x="1378" y="1"/>
                  </a:moveTo>
                  <a:cubicBezTo>
                    <a:pt x="676" y="1"/>
                    <a:pt x="0" y="451"/>
                    <a:pt x="52" y="1353"/>
                  </a:cubicBezTo>
                  <a:cubicBezTo>
                    <a:pt x="413" y="8898"/>
                    <a:pt x="6038" y="12667"/>
                    <a:pt x="11678" y="12667"/>
                  </a:cubicBezTo>
                  <a:cubicBezTo>
                    <a:pt x="15780" y="12667"/>
                    <a:pt x="19890" y="10674"/>
                    <a:pt x="21991" y="6690"/>
                  </a:cubicBezTo>
                  <a:cubicBezTo>
                    <a:pt x="24088" y="10676"/>
                    <a:pt x="28195" y="12669"/>
                    <a:pt x="32303" y="12669"/>
                  </a:cubicBezTo>
                  <a:cubicBezTo>
                    <a:pt x="36410" y="12669"/>
                    <a:pt x="40517" y="10676"/>
                    <a:pt x="42614" y="6690"/>
                  </a:cubicBezTo>
                  <a:cubicBezTo>
                    <a:pt x="44711" y="10676"/>
                    <a:pt x="48818" y="12669"/>
                    <a:pt x="52925" y="12669"/>
                  </a:cubicBezTo>
                  <a:cubicBezTo>
                    <a:pt x="57032" y="12669"/>
                    <a:pt x="61139" y="10676"/>
                    <a:pt x="63236" y="6690"/>
                  </a:cubicBezTo>
                  <a:cubicBezTo>
                    <a:pt x="65333" y="10676"/>
                    <a:pt x="69431" y="12669"/>
                    <a:pt x="73530" y="12669"/>
                  </a:cubicBezTo>
                  <a:cubicBezTo>
                    <a:pt x="77628" y="12669"/>
                    <a:pt x="81727" y="10676"/>
                    <a:pt x="83824" y="6690"/>
                  </a:cubicBezTo>
                  <a:cubicBezTo>
                    <a:pt x="85920" y="10676"/>
                    <a:pt x="90028" y="12669"/>
                    <a:pt x="94135" y="12669"/>
                  </a:cubicBezTo>
                  <a:cubicBezTo>
                    <a:pt x="98242" y="12669"/>
                    <a:pt x="102349" y="10676"/>
                    <a:pt x="104446" y="6690"/>
                  </a:cubicBezTo>
                  <a:cubicBezTo>
                    <a:pt x="106543" y="10676"/>
                    <a:pt x="110650" y="12669"/>
                    <a:pt x="114757" y="12669"/>
                  </a:cubicBezTo>
                  <a:cubicBezTo>
                    <a:pt x="118864" y="12669"/>
                    <a:pt x="122971" y="10676"/>
                    <a:pt x="125068" y="6690"/>
                  </a:cubicBezTo>
                  <a:cubicBezTo>
                    <a:pt x="127165" y="10676"/>
                    <a:pt x="131272" y="12669"/>
                    <a:pt x="135379" y="12669"/>
                  </a:cubicBezTo>
                  <a:cubicBezTo>
                    <a:pt x="139486" y="12669"/>
                    <a:pt x="143593" y="10676"/>
                    <a:pt x="145690" y="6690"/>
                  </a:cubicBezTo>
                  <a:cubicBezTo>
                    <a:pt x="147777" y="10674"/>
                    <a:pt x="151885" y="12667"/>
                    <a:pt x="155994" y="12667"/>
                  </a:cubicBezTo>
                  <a:cubicBezTo>
                    <a:pt x="161645" y="12667"/>
                    <a:pt x="167298" y="8898"/>
                    <a:pt x="167699" y="1353"/>
                  </a:cubicBezTo>
                  <a:cubicBezTo>
                    <a:pt x="167751" y="451"/>
                    <a:pt x="167066" y="1"/>
                    <a:pt x="166356" y="1"/>
                  </a:cubicBezTo>
                  <a:cubicBezTo>
                    <a:pt x="165645" y="1"/>
                    <a:pt x="164909" y="451"/>
                    <a:pt x="164857" y="1353"/>
                  </a:cubicBezTo>
                  <a:cubicBezTo>
                    <a:pt x="164562" y="7089"/>
                    <a:pt x="160273" y="9957"/>
                    <a:pt x="155984" y="9957"/>
                  </a:cubicBezTo>
                  <a:cubicBezTo>
                    <a:pt x="151695" y="9957"/>
                    <a:pt x="147406" y="7089"/>
                    <a:pt x="147111" y="1353"/>
                  </a:cubicBezTo>
                  <a:cubicBezTo>
                    <a:pt x="147059" y="469"/>
                    <a:pt x="146375" y="27"/>
                    <a:pt x="145690" y="27"/>
                  </a:cubicBezTo>
                  <a:cubicBezTo>
                    <a:pt x="145006" y="27"/>
                    <a:pt x="144321" y="469"/>
                    <a:pt x="144269" y="1353"/>
                  </a:cubicBezTo>
                  <a:cubicBezTo>
                    <a:pt x="143957" y="7089"/>
                    <a:pt x="139668" y="9957"/>
                    <a:pt x="135379" y="9957"/>
                  </a:cubicBezTo>
                  <a:cubicBezTo>
                    <a:pt x="131090" y="9957"/>
                    <a:pt x="126801" y="7089"/>
                    <a:pt x="126489" y="1353"/>
                  </a:cubicBezTo>
                  <a:cubicBezTo>
                    <a:pt x="126437" y="469"/>
                    <a:pt x="125753" y="27"/>
                    <a:pt x="125068" y="27"/>
                  </a:cubicBezTo>
                  <a:cubicBezTo>
                    <a:pt x="124384" y="27"/>
                    <a:pt x="123699" y="469"/>
                    <a:pt x="123647" y="1353"/>
                  </a:cubicBezTo>
                  <a:cubicBezTo>
                    <a:pt x="123335" y="7089"/>
                    <a:pt x="119046" y="9957"/>
                    <a:pt x="114757" y="9957"/>
                  </a:cubicBezTo>
                  <a:cubicBezTo>
                    <a:pt x="110468" y="9957"/>
                    <a:pt x="106179" y="7089"/>
                    <a:pt x="105867" y="1353"/>
                  </a:cubicBezTo>
                  <a:cubicBezTo>
                    <a:pt x="105815" y="469"/>
                    <a:pt x="105130" y="27"/>
                    <a:pt x="104446" y="27"/>
                  </a:cubicBezTo>
                  <a:cubicBezTo>
                    <a:pt x="103761" y="27"/>
                    <a:pt x="103077" y="469"/>
                    <a:pt x="103025" y="1353"/>
                  </a:cubicBezTo>
                  <a:cubicBezTo>
                    <a:pt x="102713" y="7089"/>
                    <a:pt x="98424" y="9957"/>
                    <a:pt x="94135" y="9957"/>
                  </a:cubicBezTo>
                  <a:cubicBezTo>
                    <a:pt x="89846" y="9957"/>
                    <a:pt x="85557" y="7089"/>
                    <a:pt x="85245" y="1353"/>
                  </a:cubicBezTo>
                  <a:cubicBezTo>
                    <a:pt x="85193" y="469"/>
                    <a:pt x="84508" y="27"/>
                    <a:pt x="83828" y="27"/>
                  </a:cubicBezTo>
                  <a:cubicBezTo>
                    <a:pt x="83148" y="27"/>
                    <a:pt x="82472" y="469"/>
                    <a:pt x="82437" y="1353"/>
                  </a:cubicBezTo>
                  <a:cubicBezTo>
                    <a:pt x="82125" y="7089"/>
                    <a:pt x="77828" y="9957"/>
                    <a:pt x="73534" y="9957"/>
                  </a:cubicBezTo>
                  <a:cubicBezTo>
                    <a:pt x="69241" y="9957"/>
                    <a:pt x="64952" y="7089"/>
                    <a:pt x="64657" y="1353"/>
                  </a:cubicBezTo>
                  <a:cubicBezTo>
                    <a:pt x="64605" y="469"/>
                    <a:pt x="63920" y="27"/>
                    <a:pt x="63240" y="27"/>
                  </a:cubicBezTo>
                  <a:cubicBezTo>
                    <a:pt x="62560" y="27"/>
                    <a:pt x="61884" y="469"/>
                    <a:pt x="61850" y="1353"/>
                  </a:cubicBezTo>
                  <a:cubicBezTo>
                    <a:pt x="61538" y="7089"/>
                    <a:pt x="57240" y="9957"/>
                    <a:pt x="52947" y="9957"/>
                  </a:cubicBezTo>
                  <a:cubicBezTo>
                    <a:pt x="48653" y="9957"/>
                    <a:pt x="44364" y="7089"/>
                    <a:pt x="44069" y="1353"/>
                  </a:cubicBezTo>
                  <a:cubicBezTo>
                    <a:pt x="44017" y="469"/>
                    <a:pt x="43333" y="27"/>
                    <a:pt x="42648" y="27"/>
                  </a:cubicBezTo>
                  <a:cubicBezTo>
                    <a:pt x="41964" y="27"/>
                    <a:pt x="41279" y="469"/>
                    <a:pt x="41227" y="1353"/>
                  </a:cubicBezTo>
                  <a:cubicBezTo>
                    <a:pt x="40933" y="7089"/>
                    <a:pt x="36644" y="9957"/>
                    <a:pt x="32350" y="9957"/>
                  </a:cubicBezTo>
                  <a:cubicBezTo>
                    <a:pt x="28057" y="9957"/>
                    <a:pt x="23759" y="7089"/>
                    <a:pt x="23447" y="1353"/>
                  </a:cubicBezTo>
                  <a:cubicBezTo>
                    <a:pt x="23395" y="469"/>
                    <a:pt x="22711" y="27"/>
                    <a:pt x="22030" y="27"/>
                  </a:cubicBezTo>
                  <a:cubicBezTo>
                    <a:pt x="21350" y="27"/>
                    <a:pt x="20674" y="469"/>
                    <a:pt x="20640" y="1353"/>
                  </a:cubicBezTo>
                  <a:cubicBezTo>
                    <a:pt x="20328" y="7089"/>
                    <a:pt x="16030" y="9957"/>
                    <a:pt x="11737" y="9957"/>
                  </a:cubicBezTo>
                  <a:cubicBezTo>
                    <a:pt x="7443" y="9957"/>
                    <a:pt x="3154" y="7089"/>
                    <a:pt x="2860" y="1353"/>
                  </a:cubicBezTo>
                  <a:cubicBezTo>
                    <a:pt x="2808" y="451"/>
                    <a:pt x="2080" y="1"/>
                    <a:pt x="1378" y="1"/>
                  </a:cubicBezTo>
                  <a:close/>
                </a:path>
              </a:pathLst>
            </a:custGeom>
            <a:solidFill>
              <a:srgbClr val="C6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Google Shape;654;p36">
              <a:extLst>
                <a:ext uri="{FF2B5EF4-FFF2-40B4-BE49-F238E27FC236}">
                  <a16:creationId xmlns:a16="http://schemas.microsoft.com/office/drawing/2014/main" id="{D33BFE11-890F-08CC-A153-8E69AEB9E815}"/>
                </a:ext>
              </a:extLst>
            </p:cNvPr>
            <p:cNvSpPr/>
            <p:nvPr/>
          </p:nvSpPr>
          <p:spPr>
            <a:xfrm>
              <a:off x="1484775" y="443250"/>
              <a:ext cx="3677375" cy="318675"/>
            </a:xfrm>
            <a:custGeom>
              <a:avLst/>
              <a:gdLst/>
              <a:ahLst/>
              <a:cxnLst/>
              <a:rect l="l" t="t" r="r" b="b"/>
              <a:pathLst>
                <a:path w="147095" h="12747" extrusionOk="0">
                  <a:moveTo>
                    <a:pt x="63254" y="1"/>
                  </a:moveTo>
                  <a:cubicBezTo>
                    <a:pt x="62552" y="1"/>
                    <a:pt x="61850" y="477"/>
                    <a:pt x="61850" y="1430"/>
                  </a:cubicBezTo>
                  <a:cubicBezTo>
                    <a:pt x="61538" y="7149"/>
                    <a:pt x="57240" y="10008"/>
                    <a:pt x="52947" y="10008"/>
                  </a:cubicBezTo>
                  <a:cubicBezTo>
                    <a:pt x="48653" y="10008"/>
                    <a:pt x="44364" y="7149"/>
                    <a:pt x="44070" y="1430"/>
                  </a:cubicBezTo>
                  <a:cubicBezTo>
                    <a:pt x="44018" y="529"/>
                    <a:pt x="43333" y="79"/>
                    <a:pt x="42653" y="79"/>
                  </a:cubicBezTo>
                  <a:cubicBezTo>
                    <a:pt x="41973" y="79"/>
                    <a:pt x="41297" y="529"/>
                    <a:pt x="41262" y="1430"/>
                  </a:cubicBezTo>
                  <a:cubicBezTo>
                    <a:pt x="40950" y="7149"/>
                    <a:pt x="36653" y="10008"/>
                    <a:pt x="32359" y="10008"/>
                  </a:cubicBezTo>
                  <a:cubicBezTo>
                    <a:pt x="28066" y="10008"/>
                    <a:pt x="23777" y="7149"/>
                    <a:pt x="23482" y="1430"/>
                  </a:cubicBezTo>
                  <a:cubicBezTo>
                    <a:pt x="23430" y="529"/>
                    <a:pt x="22746" y="79"/>
                    <a:pt x="22061" y="79"/>
                  </a:cubicBezTo>
                  <a:cubicBezTo>
                    <a:pt x="21377" y="79"/>
                    <a:pt x="20692" y="529"/>
                    <a:pt x="20640" y="1430"/>
                  </a:cubicBezTo>
                  <a:cubicBezTo>
                    <a:pt x="20345" y="7149"/>
                    <a:pt x="16056" y="10008"/>
                    <a:pt x="11763" y="10008"/>
                  </a:cubicBezTo>
                  <a:cubicBezTo>
                    <a:pt x="7469" y="10008"/>
                    <a:pt x="3172" y="7149"/>
                    <a:pt x="2860" y="1430"/>
                  </a:cubicBezTo>
                  <a:cubicBezTo>
                    <a:pt x="2825" y="512"/>
                    <a:pt x="2097" y="53"/>
                    <a:pt x="1391" y="53"/>
                  </a:cubicBezTo>
                  <a:cubicBezTo>
                    <a:pt x="685" y="53"/>
                    <a:pt x="0" y="512"/>
                    <a:pt x="52" y="1430"/>
                  </a:cubicBezTo>
                  <a:cubicBezTo>
                    <a:pt x="394" y="8975"/>
                    <a:pt x="6009" y="12745"/>
                    <a:pt x="11646" y="12745"/>
                  </a:cubicBezTo>
                  <a:cubicBezTo>
                    <a:pt x="15745" y="12745"/>
                    <a:pt x="19856" y="10752"/>
                    <a:pt x="21957" y="6768"/>
                  </a:cubicBezTo>
                  <a:cubicBezTo>
                    <a:pt x="24054" y="10754"/>
                    <a:pt x="28161" y="12747"/>
                    <a:pt x="32268" y="12747"/>
                  </a:cubicBezTo>
                  <a:cubicBezTo>
                    <a:pt x="36375" y="12747"/>
                    <a:pt x="40482" y="10754"/>
                    <a:pt x="42579" y="6768"/>
                  </a:cubicBezTo>
                  <a:cubicBezTo>
                    <a:pt x="44676" y="10754"/>
                    <a:pt x="48783" y="12747"/>
                    <a:pt x="52890" y="12747"/>
                  </a:cubicBezTo>
                  <a:cubicBezTo>
                    <a:pt x="56998" y="12747"/>
                    <a:pt x="61105" y="10754"/>
                    <a:pt x="63202" y="6768"/>
                  </a:cubicBezTo>
                  <a:cubicBezTo>
                    <a:pt x="65298" y="10754"/>
                    <a:pt x="69397" y="12747"/>
                    <a:pt x="73495" y="12747"/>
                  </a:cubicBezTo>
                  <a:cubicBezTo>
                    <a:pt x="77594" y="12747"/>
                    <a:pt x="81692" y="10754"/>
                    <a:pt x="83789" y="6768"/>
                  </a:cubicBezTo>
                  <a:cubicBezTo>
                    <a:pt x="85886" y="10754"/>
                    <a:pt x="89993" y="12747"/>
                    <a:pt x="94100" y="12747"/>
                  </a:cubicBezTo>
                  <a:cubicBezTo>
                    <a:pt x="98207" y="12747"/>
                    <a:pt x="102315" y="10754"/>
                    <a:pt x="104411" y="6768"/>
                  </a:cubicBezTo>
                  <a:cubicBezTo>
                    <a:pt x="106508" y="10754"/>
                    <a:pt x="110615" y="12747"/>
                    <a:pt x="114723" y="12747"/>
                  </a:cubicBezTo>
                  <a:cubicBezTo>
                    <a:pt x="118830" y="12747"/>
                    <a:pt x="122937" y="10754"/>
                    <a:pt x="125034" y="6768"/>
                  </a:cubicBezTo>
                  <a:cubicBezTo>
                    <a:pt x="127120" y="10752"/>
                    <a:pt x="131228" y="12745"/>
                    <a:pt x="135337" y="12745"/>
                  </a:cubicBezTo>
                  <a:cubicBezTo>
                    <a:pt x="140988" y="12745"/>
                    <a:pt x="146641" y="8975"/>
                    <a:pt x="147042" y="1430"/>
                  </a:cubicBezTo>
                  <a:cubicBezTo>
                    <a:pt x="147094" y="512"/>
                    <a:pt x="146410" y="53"/>
                    <a:pt x="145704" y="53"/>
                  </a:cubicBezTo>
                  <a:cubicBezTo>
                    <a:pt x="144997" y="53"/>
                    <a:pt x="144270" y="512"/>
                    <a:pt x="144235" y="1430"/>
                  </a:cubicBezTo>
                  <a:cubicBezTo>
                    <a:pt x="143923" y="7149"/>
                    <a:pt x="139625" y="10008"/>
                    <a:pt x="135332" y="10008"/>
                  </a:cubicBezTo>
                  <a:cubicBezTo>
                    <a:pt x="131038" y="10008"/>
                    <a:pt x="126749" y="7149"/>
                    <a:pt x="126455" y="1430"/>
                  </a:cubicBezTo>
                  <a:cubicBezTo>
                    <a:pt x="126403" y="529"/>
                    <a:pt x="125718" y="79"/>
                    <a:pt x="125038" y="79"/>
                  </a:cubicBezTo>
                  <a:cubicBezTo>
                    <a:pt x="124358" y="79"/>
                    <a:pt x="123682" y="529"/>
                    <a:pt x="123647" y="1430"/>
                  </a:cubicBezTo>
                  <a:cubicBezTo>
                    <a:pt x="123335" y="7149"/>
                    <a:pt x="119038" y="10008"/>
                    <a:pt x="114744" y="10008"/>
                  </a:cubicBezTo>
                  <a:cubicBezTo>
                    <a:pt x="110451" y="10008"/>
                    <a:pt x="106162" y="7149"/>
                    <a:pt x="105867" y="1430"/>
                  </a:cubicBezTo>
                  <a:cubicBezTo>
                    <a:pt x="105815" y="529"/>
                    <a:pt x="105131" y="79"/>
                    <a:pt x="104446" y="79"/>
                  </a:cubicBezTo>
                  <a:cubicBezTo>
                    <a:pt x="103762" y="79"/>
                    <a:pt x="103077" y="529"/>
                    <a:pt x="103025" y="1430"/>
                  </a:cubicBezTo>
                  <a:cubicBezTo>
                    <a:pt x="102713" y="7149"/>
                    <a:pt x="98424" y="10008"/>
                    <a:pt x="94135" y="10008"/>
                  </a:cubicBezTo>
                  <a:cubicBezTo>
                    <a:pt x="89846" y="10008"/>
                    <a:pt x="85557" y="7149"/>
                    <a:pt x="85245" y="1430"/>
                  </a:cubicBezTo>
                  <a:cubicBezTo>
                    <a:pt x="85245" y="477"/>
                    <a:pt x="84543" y="1"/>
                    <a:pt x="83841" y="1"/>
                  </a:cubicBezTo>
                  <a:cubicBezTo>
                    <a:pt x="83139" y="1"/>
                    <a:pt x="82437" y="477"/>
                    <a:pt x="82437" y="1430"/>
                  </a:cubicBezTo>
                  <a:cubicBezTo>
                    <a:pt x="82126" y="7149"/>
                    <a:pt x="77828" y="10008"/>
                    <a:pt x="73534" y="10008"/>
                  </a:cubicBezTo>
                  <a:cubicBezTo>
                    <a:pt x="69241" y="10008"/>
                    <a:pt x="64952" y="7149"/>
                    <a:pt x="64657" y="1430"/>
                  </a:cubicBezTo>
                  <a:cubicBezTo>
                    <a:pt x="64657" y="477"/>
                    <a:pt x="63955" y="1"/>
                    <a:pt x="63254" y="1"/>
                  </a:cubicBezTo>
                  <a:close/>
                </a:path>
              </a:pathLst>
            </a:custGeom>
            <a:solidFill>
              <a:srgbClr val="C6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Google Shape;655;p36">
              <a:extLst>
                <a:ext uri="{FF2B5EF4-FFF2-40B4-BE49-F238E27FC236}">
                  <a16:creationId xmlns:a16="http://schemas.microsoft.com/office/drawing/2014/main" id="{EDF29431-577A-F77E-CB9F-8C14D19A2F28}"/>
                </a:ext>
              </a:extLst>
            </p:cNvPr>
            <p:cNvSpPr/>
            <p:nvPr/>
          </p:nvSpPr>
          <p:spPr>
            <a:xfrm>
              <a:off x="1346575" y="238125"/>
              <a:ext cx="4073350" cy="151650"/>
            </a:xfrm>
            <a:custGeom>
              <a:avLst/>
              <a:gdLst/>
              <a:ahLst/>
              <a:cxnLst/>
              <a:rect l="l" t="t" r="r" b="b"/>
              <a:pathLst>
                <a:path w="162934" h="6066" extrusionOk="0">
                  <a:moveTo>
                    <a:pt x="3882" y="0"/>
                  </a:moveTo>
                  <a:cubicBezTo>
                    <a:pt x="0" y="0"/>
                    <a:pt x="0" y="6065"/>
                    <a:pt x="3882" y="6065"/>
                  </a:cubicBezTo>
                  <a:lnTo>
                    <a:pt x="159017" y="6065"/>
                  </a:lnTo>
                  <a:cubicBezTo>
                    <a:pt x="162933" y="6065"/>
                    <a:pt x="162933" y="0"/>
                    <a:pt x="159017" y="0"/>
                  </a:cubicBezTo>
                  <a:close/>
                </a:path>
              </a:pathLst>
            </a:custGeom>
            <a:solidFill>
              <a:srgbClr val="C6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Google Shape;656;p36">
              <a:extLst>
                <a:ext uri="{FF2B5EF4-FFF2-40B4-BE49-F238E27FC236}">
                  <a16:creationId xmlns:a16="http://schemas.microsoft.com/office/drawing/2014/main" id="{439F1454-7D8E-4E58-42CB-6331EB49DEDA}"/>
                </a:ext>
              </a:extLst>
            </p:cNvPr>
            <p:cNvSpPr/>
            <p:nvPr/>
          </p:nvSpPr>
          <p:spPr>
            <a:xfrm>
              <a:off x="2843850" y="3818425"/>
              <a:ext cx="1077925" cy="1616875"/>
            </a:xfrm>
            <a:custGeom>
              <a:avLst/>
              <a:gdLst/>
              <a:ahLst/>
              <a:cxnLst/>
              <a:rect l="l" t="t" r="r" b="b"/>
              <a:pathLst>
                <a:path w="43117" h="64675" extrusionOk="0">
                  <a:moveTo>
                    <a:pt x="21004" y="0"/>
                  </a:moveTo>
                  <a:cubicBezTo>
                    <a:pt x="9428" y="35"/>
                    <a:pt x="35" y="9427"/>
                    <a:pt x="0" y="21004"/>
                  </a:cubicBezTo>
                  <a:lnTo>
                    <a:pt x="0" y="64674"/>
                  </a:lnTo>
                  <a:lnTo>
                    <a:pt x="43117" y="64674"/>
                  </a:lnTo>
                  <a:lnTo>
                    <a:pt x="43117" y="21004"/>
                  </a:lnTo>
                  <a:cubicBezTo>
                    <a:pt x="43082" y="9427"/>
                    <a:pt x="33689" y="35"/>
                    <a:pt x="22113" y="0"/>
                  </a:cubicBezTo>
                  <a:close/>
                </a:path>
              </a:pathLst>
            </a:custGeom>
            <a:solidFill>
              <a:srgbClr val="C6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Google Shape;657;p36">
              <a:extLst>
                <a:ext uri="{FF2B5EF4-FFF2-40B4-BE49-F238E27FC236}">
                  <a16:creationId xmlns:a16="http://schemas.microsoft.com/office/drawing/2014/main" id="{CB917E6A-3079-478C-9A1B-121D41359D32}"/>
                </a:ext>
              </a:extLst>
            </p:cNvPr>
            <p:cNvSpPr/>
            <p:nvPr/>
          </p:nvSpPr>
          <p:spPr>
            <a:xfrm>
              <a:off x="755625" y="4784550"/>
              <a:ext cx="314550" cy="131725"/>
            </a:xfrm>
            <a:custGeom>
              <a:avLst/>
              <a:gdLst/>
              <a:ahLst/>
              <a:cxnLst/>
              <a:rect l="l" t="t" r="r" b="b"/>
              <a:pathLst>
                <a:path w="12582" h="5269" extrusionOk="0">
                  <a:moveTo>
                    <a:pt x="1" y="0"/>
                  </a:moveTo>
                  <a:lnTo>
                    <a:pt x="1" y="5268"/>
                  </a:lnTo>
                  <a:lnTo>
                    <a:pt x="12582" y="5268"/>
                  </a:lnTo>
                  <a:lnTo>
                    <a:pt x="12582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Google Shape;658;p36">
              <a:extLst>
                <a:ext uri="{FF2B5EF4-FFF2-40B4-BE49-F238E27FC236}">
                  <a16:creationId xmlns:a16="http://schemas.microsoft.com/office/drawing/2014/main" id="{B01F3C50-0031-FB52-2111-548EBD3F4FB9}"/>
                </a:ext>
              </a:extLst>
            </p:cNvPr>
            <p:cNvSpPr/>
            <p:nvPr/>
          </p:nvSpPr>
          <p:spPr>
            <a:xfrm>
              <a:off x="957525" y="4541925"/>
              <a:ext cx="315425" cy="131725"/>
            </a:xfrm>
            <a:custGeom>
              <a:avLst/>
              <a:gdLst/>
              <a:ahLst/>
              <a:cxnLst/>
              <a:rect l="l" t="t" r="r" b="b"/>
              <a:pathLst>
                <a:path w="12617" h="5269" extrusionOk="0">
                  <a:moveTo>
                    <a:pt x="0" y="1"/>
                  </a:moveTo>
                  <a:lnTo>
                    <a:pt x="0" y="5269"/>
                  </a:lnTo>
                  <a:lnTo>
                    <a:pt x="12616" y="5269"/>
                  </a:lnTo>
                  <a:lnTo>
                    <a:pt x="12616" y="1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Google Shape;659;p36">
              <a:extLst>
                <a:ext uri="{FF2B5EF4-FFF2-40B4-BE49-F238E27FC236}">
                  <a16:creationId xmlns:a16="http://schemas.microsoft.com/office/drawing/2014/main" id="{2565573D-9F6B-4084-7DA1-F1A022055277}"/>
                </a:ext>
              </a:extLst>
            </p:cNvPr>
            <p:cNvSpPr/>
            <p:nvPr/>
          </p:nvSpPr>
          <p:spPr>
            <a:xfrm>
              <a:off x="957525" y="5026300"/>
              <a:ext cx="315425" cy="132600"/>
            </a:xfrm>
            <a:custGeom>
              <a:avLst/>
              <a:gdLst/>
              <a:ahLst/>
              <a:cxnLst/>
              <a:rect l="l" t="t" r="r" b="b"/>
              <a:pathLst>
                <a:path w="12617" h="5304" extrusionOk="0">
                  <a:moveTo>
                    <a:pt x="0" y="0"/>
                  </a:moveTo>
                  <a:lnTo>
                    <a:pt x="0" y="5303"/>
                  </a:lnTo>
                  <a:lnTo>
                    <a:pt x="12616" y="5303"/>
                  </a:lnTo>
                  <a:lnTo>
                    <a:pt x="12616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Google Shape;660;p36">
              <a:extLst>
                <a:ext uri="{FF2B5EF4-FFF2-40B4-BE49-F238E27FC236}">
                  <a16:creationId xmlns:a16="http://schemas.microsoft.com/office/drawing/2014/main" id="{7B602AAA-6C61-AA0B-FE0C-F7E8134161C3}"/>
                </a:ext>
              </a:extLst>
            </p:cNvPr>
            <p:cNvSpPr/>
            <p:nvPr/>
          </p:nvSpPr>
          <p:spPr>
            <a:xfrm>
              <a:off x="1200125" y="4784550"/>
              <a:ext cx="314575" cy="131725"/>
            </a:xfrm>
            <a:custGeom>
              <a:avLst/>
              <a:gdLst/>
              <a:ahLst/>
              <a:cxnLst/>
              <a:rect l="l" t="t" r="r" b="b"/>
              <a:pathLst>
                <a:path w="12583" h="5269" extrusionOk="0">
                  <a:moveTo>
                    <a:pt x="1" y="0"/>
                  </a:moveTo>
                  <a:lnTo>
                    <a:pt x="1" y="5268"/>
                  </a:lnTo>
                  <a:lnTo>
                    <a:pt x="12582" y="5268"/>
                  </a:lnTo>
                  <a:lnTo>
                    <a:pt x="12582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Google Shape;661;p36">
              <a:extLst>
                <a:ext uri="{FF2B5EF4-FFF2-40B4-BE49-F238E27FC236}">
                  <a16:creationId xmlns:a16="http://schemas.microsoft.com/office/drawing/2014/main" id="{756DCA5C-455A-0475-0450-E836408E9227}"/>
                </a:ext>
              </a:extLst>
            </p:cNvPr>
            <p:cNvSpPr/>
            <p:nvPr/>
          </p:nvSpPr>
          <p:spPr>
            <a:xfrm>
              <a:off x="1402025" y="5026300"/>
              <a:ext cx="315425" cy="132600"/>
            </a:xfrm>
            <a:custGeom>
              <a:avLst/>
              <a:gdLst/>
              <a:ahLst/>
              <a:cxnLst/>
              <a:rect l="l" t="t" r="r" b="b"/>
              <a:pathLst>
                <a:path w="12617" h="5304" extrusionOk="0">
                  <a:moveTo>
                    <a:pt x="0" y="0"/>
                  </a:moveTo>
                  <a:lnTo>
                    <a:pt x="0" y="5303"/>
                  </a:lnTo>
                  <a:lnTo>
                    <a:pt x="12616" y="5303"/>
                  </a:lnTo>
                  <a:lnTo>
                    <a:pt x="12616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Google Shape;662;p36">
              <a:extLst>
                <a:ext uri="{FF2B5EF4-FFF2-40B4-BE49-F238E27FC236}">
                  <a16:creationId xmlns:a16="http://schemas.microsoft.com/office/drawing/2014/main" id="{F7E7D623-FA4E-5865-9D07-423A5D3E9111}"/>
                </a:ext>
              </a:extLst>
            </p:cNvPr>
            <p:cNvSpPr/>
            <p:nvPr/>
          </p:nvSpPr>
          <p:spPr>
            <a:xfrm>
              <a:off x="5492675" y="3153825"/>
              <a:ext cx="315425" cy="132600"/>
            </a:xfrm>
            <a:custGeom>
              <a:avLst/>
              <a:gdLst/>
              <a:ahLst/>
              <a:cxnLst/>
              <a:rect l="l" t="t" r="r" b="b"/>
              <a:pathLst>
                <a:path w="12617" h="5304" extrusionOk="0">
                  <a:moveTo>
                    <a:pt x="1" y="0"/>
                  </a:moveTo>
                  <a:lnTo>
                    <a:pt x="1" y="5303"/>
                  </a:lnTo>
                  <a:lnTo>
                    <a:pt x="12617" y="5303"/>
                  </a:lnTo>
                  <a:lnTo>
                    <a:pt x="12617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Google Shape;663;p36">
              <a:extLst>
                <a:ext uri="{FF2B5EF4-FFF2-40B4-BE49-F238E27FC236}">
                  <a16:creationId xmlns:a16="http://schemas.microsoft.com/office/drawing/2014/main" id="{6CDEC012-C2C6-7412-61FA-6DD400E12552}"/>
                </a:ext>
              </a:extLst>
            </p:cNvPr>
            <p:cNvSpPr/>
            <p:nvPr/>
          </p:nvSpPr>
          <p:spPr>
            <a:xfrm>
              <a:off x="5694575" y="3396450"/>
              <a:ext cx="315425" cy="131725"/>
            </a:xfrm>
            <a:custGeom>
              <a:avLst/>
              <a:gdLst/>
              <a:ahLst/>
              <a:cxnLst/>
              <a:rect l="l" t="t" r="r" b="b"/>
              <a:pathLst>
                <a:path w="12617" h="5269" extrusionOk="0">
                  <a:moveTo>
                    <a:pt x="0" y="0"/>
                  </a:moveTo>
                  <a:lnTo>
                    <a:pt x="0" y="5268"/>
                  </a:lnTo>
                  <a:lnTo>
                    <a:pt x="12616" y="5268"/>
                  </a:lnTo>
                  <a:lnTo>
                    <a:pt x="12616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Google Shape;664;p36">
              <a:extLst>
                <a:ext uri="{FF2B5EF4-FFF2-40B4-BE49-F238E27FC236}">
                  <a16:creationId xmlns:a16="http://schemas.microsoft.com/office/drawing/2014/main" id="{4DFFC2C2-A4E5-34F5-EEEA-24F6B4997EBE}"/>
                </a:ext>
              </a:extLst>
            </p:cNvPr>
            <p:cNvSpPr/>
            <p:nvPr/>
          </p:nvSpPr>
          <p:spPr>
            <a:xfrm>
              <a:off x="5492675" y="3639050"/>
              <a:ext cx="315425" cy="131725"/>
            </a:xfrm>
            <a:custGeom>
              <a:avLst/>
              <a:gdLst/>
              <a:ahLst/>
              <a:cxnLst/>
              <a:rect l="l" t="t" r="r" b="b"/>
              <a:pathLst>
                <a:path w="12617" h="5269" extrusionOk="0">
                  <a:moveTo>
                    <a:pt x="1" y="1"/>
                  </a:moveTo>
                  <a:lnTo>
                    <a:pt x="1" y="5269"/>
                  </a:lnTo>
                  <a:lnTo>
                    <a:pt x="12617" y="5269"/>
                  </a:lnTo>
                  <a:lnTo>
                    <a:pt x="12617" y="1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Google Shape;665;p36">
              <a:extLst>
                <a:ext uri="{FF2B5EF4-FFF2-40B4-BE49-F238E27FC236}">
                  <a16:creationId xmlns:a16="http://schemas.microsoft.com/office/drawing/2014/main" id="{413418C9-9BA5-1784-DAA3-2F04BBA4E5CF}"/>
                </a:ext>
              </a:extLst>
            </p:cNvPr>
            <p:cNvSpPr/>
            <p:nvPr/>
          </p:nvSpPr>
          <p:spPr>
            <a:xfrm>
              <a:off x="5694575" y="4916250"/>
              <a:ext cx="315425" cy="132600"/>
            </a:xfrm>
            <a:custGeom>
              <a:avLst/>
              <a:gdLst/>
              <a:ahLst/>
              <a:cxnLst/>
              <a:rect l="l" t="t" r="r" b="b"/>
              <a:pathLst>
                <a:path w="12617" h="5304" extrusionOk="0">
                  <a:moveTo>
                    <a:pt x="0" y="0"/>
                  </a:moveTo>
                  <a:lnTo>
                    <a:pt x="0" y="5303"/>
                  </a:lnTo>
                  <a:lnTo>
                    <a:pt x="12616" y="5303"/>
                  </a:lnTo>
                  <a:lnTo>
                    <a:pt x="12616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Google Shape;666;p36">
              <a:extLst>
                <a:ext uri="{FF2B5EF4-FFF2-40B4-BE49-F238E27FC236}">
                  <a16:creationId xmlns:a16="http://schemas.microsoft.com/office/drawing/2014/main" id="{724248CE-E1EE-9CB3-7BE9-D62B15D5B69B}"/>
                </a:ext>
              </a:extLst>
            </p:cNvPr>
            <p:cNvSpPr/>
            <p:nvPr/>
          </p:nvSpPr>
          <p:spPr>
            <a:xfrm>
              <a:off x="5492675" y="5158875"/>
              <a:ext cx="315425" cy="131725"/>
            </a:xfrm>
            <a:custGeom>
              <a:avLst/>
              <a:gdLst/>
              <a:ahLst/>
              <a:cxnLst/>
              <a:rect l="l" t="t" r="r" b="b"/>
              <a:pathLst>
                <a:path w="12617" h="5269" extrusionOk="0">
                  <a:moveTo>
                    <a:pt x="1" y="0"/>
                  </a:moveTo>
                  <a:lnTo>
                    <a:pt x="1" y="5268"/>
                  </a:lnTo>
                  <a:lnTo>
                    <a:pt x="12617" y="5268"/>
                  </a:lnTo>
                  <a:lnTo>
                    <a:pt x="12617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Google Shape;667;p36">
              <a:extLst>
                <a:ext uri="{FF2B5EF4-FFF2-40B4-BE49-F238E27FC236}">
                  <a16:creationId xmlns:a16="http://schemas.microsoft.com/office/drawing/2014/main" id="{535C3D0E-4C3D-5A20-BC96-BF15054E9CDE}"/>
                </a:ext>
              </a:extLst>
            </p:cNvPr>
            <p:cNvSpPr/>
            <p:nvPr/>
          </p:nvSpPr>
          <p:spPr>
            <a:xfrm>
              <a:off x="5250075" y="4916250"/>
              <a:ext cx="315425" cy="132600"/>
            </a:xfrm>
            <a:custGeom>
              <a:avLst/>
              <a:gdLst/>
              <a:ahLst/>
              <a:cxnLst/>
              <a:rect l="l" t="t" r="r" b="b"/>
              <a:pathLst>
                <a:path w="12617" h="5304" extrusionOk="0">
                  <a:moveTo>
                    <a:pt x="0" y="0"/>
                  </a:moveTo>
                  <a:lnTo>
                    <a:pt x="0" y="5303"/>
                  </a:lnTo>
                  <a:lnTo>
                    <a:pt x="12616" y="5303"/>
                  </a:lnTo>
                  <a:lnTo>
                    <a:pt x="12616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Google Shape;668;p36">
              <a:extLst>
                <a:ext uri="{FF2B5EF4-FFF2-40B4-BE49-F238E27FC236}">
                  <a16:creationId xmlns:a16="http://schemas.microsoft.com/office/drawing/2014/main" id="{275BB923-5BAE-226B-2E04-C5B0B3FD4002}"/>
                </a:ext>
              </a:extLst>
            </p:cNvPr>
            <p:cNvSpPr/>
            <p:nvPr/>
          </p:nvSpPr>
          <p:spPr>
            <a:xfrm>
              <a:off x="755625" y="3153825"/>
              <a:ext cx="314550" cy="132600"/>
            </a:xfrm>
            <a:custGeom>
              <a:avLst/>
              <a:gdLst/>
              <a:ahLst/>
              <a:cxnLst/>
              <a:rect l="l" t="t" r="r" b="b"/>
              <a:pathLst>
                <a:path w="12582" h="5304" extrusionOk="0">
                  <a:moveTo>
                    <a:pt x="1" y="0"/>
                  </a:moveTo>
                  <a:lnTo>
                    <a:pt x="1" y="5303"/>
                  </a:lnTo>
                  <a:lnTo>
                    <a:pt x="12582" y="5303"/>
                  </a:lnTo>
                  <a:lnTo>
                    <a:pt x="12582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Google Shape;669;p36">
              <a:extLst>
                <a:ext uri="{FF2B5EF4-FFF2-40B4-BE49-F238E27FC236}">
                  <a16:creationId xmlns:a16="http://schemas.microsoft.com/office/drawing/2014/main" id="{8EB5FD4C-B43F-07AA-FEE2-790A596CB388}"/>
                </a:ext>
              </a:extLst>
            </p:cNvPr>
            <p:cNvSpPr/>
            <p:nvPr/>
          </p:nvSpPr>
          <p:spPr>
            <a:xfrm>
              <a:off x="957525" y="3396450"/>
              <a:ext cx="315425" cy="131725"/>
            </a:xfrm>
            <a:custGeom>
              <a:avLst/>
              <a:gdLst/>
              <a:ahLst/>
              <a:cxnLst/>
              <a:rect l="l" t="t" r="r" b="b"/>
              <a:pathLst>
                <a:path w="12617" h="5269" extrusionOk="0">
                  <a:moveTo>
                    <a:pt x="0" y="0"/>
                  </a:moveTo>
                  <a:lnTo>
                    <a:pt x="0" y="5268"/>
                  </a:lnTo>
                  <a:lnTo>
                    <a:pt x="12616" y="5268"/>
                  </a:lnTo>
                  <a:lnTo>
                    <a:pt x="12616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Google Shape;670;p36">
              <a:extLst>
                <a:ext uri="{FF2B5EF4-FFF2-40B4-BE49-F238E27FC236}">
                  <a16:creationId xmlns:a16="http://schemas.microsoft.com/office/drawing/2014/main" id="{70C994D3-6FAA-23E4-0469-DC756D0E0409}"/>
                </a:ext>
              </a:extLst>
            </p:cNvPr>
            <p:cNvSpPr/>
            <p:nvPr/>
          </p:nvSpPr>
          <p:spPr>
            <a:xfrm>
              <a:off x="3240700" y="4392025"/>
              <a:ext cx="772925" cy="759075"/>
            </a:xfrm>
            <a:custGeom>
              <a:avLst/>
              <a:gdLst/>
              <a:ahLst/>
              <a:cxnLst/>
              <a:rect l="l" t="t" r="r" b="b"/>
              <a:pathLst>
                <a:path w="30917" h="30363" extrusionOk="0">
                  <a:moveTo>
                    <a:pt x="23638" y="28664"/>
                  </a:moveTo>
                  <a:cubicBezTo>
                    <a:pt x="30431" y="25302"/>
                    <a:pt x="30916" y="5823"/>
                    <a:pt x="24297" y="2149"/>
                  </a:cubicBezTo>
                  <a:cubicBezTo>
                    <a:pt x="20831" y="209"/>
                    <a:pt x="10814" y="1"/>
                    <a:pt x="7279" y="1734"/>
                  </a:cubicBezTo>
                  <a:cubicBezTo>
                    <a:pt x="486" y="5026"/>
                    <a:pt x="0" y="24539"/>
                    <a:pt x="6620" y="28213"/>
                  </a:cubicBezTo>
                  <a:cubicBezTo>
                    <a:pt x="10052" y="30120"/>
                    <a:pt x="20103" y="30362"/>
                    <a:pt x="23638" y="28664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Google Shape;671;p36">
              <a:extLst>
                <a:ext uri="{FF2B5EF4-FFF2-40B4-BE49-F238E27FC236}">
                  <a16:creationId xmlns:a16="http://schemas.microsoft.com/office/drawing/2014/main" id="{1046C6FE-5BBC-51FD-4AA4-3E0EE32C55F5}"/>
                </a:ext>
              </a:extLst>
            </p:cNvPr>
            <p:cNvSpPr/>
            <p:nvPr/>
          </p:nvSpPr>
          <p:spPr>
            <a:xfrm>
              <a:off x="3708600" y="4896325"/>
              <a:ext cx="46800" cy="59800"/>
            </a:xfrm>
            <a:custGeom>
              <a:avLst/>
              <a:gdLst/>
              <a:ahLst/>
              <a:cxnLst/>
              <a:rect l="l" t="t" r="r" b="b"/>
              <a:pathLst>
                <a:path w="1872" h="2392" extrusionOk="0">
                  <a:moveTo>
                    <a:pt x="0" y="1179"/>
                  </a:moveTo>
                  <a:cubicBezTo>
                    <a:pt x="35" y="520"/>
                    <a:pt x="555" y="0"/>
                    <a:pt x="1213" y="35"/>
                  </a:cubicBezTo>
                  <a:cubicBezTo>
                    <a:pt x="1872" y="35"/>
                    <a:pt x="1213" y="520"/>
                    <a:pt x="1179" y="1213"/>
                  </a:cubicBezTo>
                  <a:cubicBezTo>
                    <a:pt x="1144" y="1872"/>
                    <a:pt x="1837" y="2392"/>
                    <a:pt x="1144" y="2392"/>
                  </a:cubicBezTo>
                  <a:cubicBezTo>
                    <a:pt x="520" y="2357"/>
                    <a:pt x="0" y="1803"/>
                    <a:pt x="0" y="117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Google Shape;672;p36">
              <a:extLst>
                <a:ext uri="{FF2B5EF4-FFF2-40B4-BE49-F238E27FC236}">
                  <a16:creationId xmlns:a16="http://schemas.microsoft.com/office/drawing/2014/main" id="{59114240-C07E-42D4-D14E-8FC47814C788}"/>
                </a:ext>
              </a:extLst>
            </p:cNvPr>
            <p:cNvSpPr/>
            <p:nvPr/>
          </p:nvSpPr>
          <p:spPr>
            <a:xfrm>
              <a:off x="3716400" y="4593050"/>
              <a:ext cx="46800" cy="59825"/>
            </a:xfrm>
            <a:custGeom>
              <a:avLst/>
              <a:gdLst/>
              <a:ahLst/>
              <a:cxnLst/>
              <a:rect l="l" t="t" r="r" b="b"/>
              <a:pathLst>
                <a:path w="1872" h="2393" extrusionOk="0">
                  <a:moveTo>
                    <a:pt x="0" y="1179"/>
                  </a:moveTo>
                  <a:cubicBezTo>
                    <a:pt x="0" y="520"/>
                    <a:pt x="555" y="1"/>
                    <a:pt x="1213" y="35"/>
                  </a:cubicBezTo>
                  <a:cubicBezTo>
                    <a:pt x="1872" y="35"/>
                    <a:pt x="1213" y="520"/>
                    <a:pt x="1179" y="1214"/>
                  </a:cubicBezTo>
                  <a:cubicBezTo>
                    <a:pt x="1144" y="1872"/>
                    <a:pt x="1837" y="2392"/>
                    <a:pt x="1144" y="2392"/>
                  </a:cubicBezTo>
                  <a:cubicBezTo>
                    <a:pt x="520" y="2357"/>
                    <a:pt x="0" y="1803"/>
                    <a:pt x="0" y="117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Google Shape;673;p36">
              <a:extLst>
                <a:ext uri="{FF2B5EF4-FFF2-40B4-BE49-F238E27FC236}">
                  <a16:creationId xmlns:a16="http://schemas.microsoft.com/office/drawing/2014/main" id="{B7C96D10-B456-AE63-048B-6F9274E2F777}"/>
                </a:ext>
              </a:extLst>
            </p:cNvPr>
            <p:cNvSpPr/>
            <p:nvPr/>
          </p:nvSpPr>
          <p:spPr>
            <a:xfrm>
              <a:off x="3281425" y="4935300"/>
              <a:ext cx="231375" cy="260850"/>
            </a:xfrm>
            <a:custGeom>
              <a:avLst/>
              <a:gdLst/>
              <a:ahLst/>
              <a:cxnLst/>
              <a:rect l="l" t="t" r="r" b="b"/>
              <a:pathLst>
                <a:path w="9255" h="10434" extrusionOk="0">
                  <a:moveTo>
                    <a:pt x="2530" y="2254"/>
                  </a:moveTo>
                  <a:cubicBezTo>
                    <a:pt x="2530" y="2254"/>
                    <a:pt x="2149" y="4437"/>
                    <a:pt x="1075" y="5373"/>
                  </a:cubicBezTo>
                  <a:cubicBezTo>
                    <a:pt x="0" y="6309"/>
                    <a:pt x="971" y="8077"/>
                    <a:pt x="3120" y="9255"/>
                  </a:cubicBezTo>
                  <a:cubicBezTo>
                    <a:pt x="5269" y="10433"/>
                    <a:pt x="8215" y="9983"/>
                    <a:pt x="8734" y="9775"/>
                  </a:cubicBezTo>
                  <a:cubicBezTo>
                    <a:pt x="9254" y="9602"/>
                    <a:pt x="9046" y="6274"/>
                    <a:pt x="8111" y="3502"/>
                  </a:cubicBezTo>
                  <a:cubicBezTo>
                    <a:pt x="7140" y="763"/>
                    <a:pt x="3085" y="1"/>
                    <a:pt x="2496" y="2254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Google Shape;674;p36">
              <a:extLst>
                <a:ext uri="{FF2B5EF4-FFF2-40B4-BE49-F238E27FC236}">
                  <a16:creationId xmlns:a16="http://schemas.microsoft.com/office/drawing/2014/main" id="{96E95135-B1B8-B0E9-45F2-2E27B2EE88CF}"/>
                </a:ext>
              </a:extLst>
            </p:cNvPr>
            <p:cNvSpPr/>
            <p:nvPr/>
          </p:nvSpPr>
          <p:spPr>
            <a:xfrm>
              <a:off x="3297875" y="4338300"/>
              <a:ext cx="236575" cy="257375"/>
            </a:xfrm>
            <a:custGeom>
              <a:avLst/>
              <a:gdLst/>
              <a:ahLst/>
              <a:cxnLst/>
              <a:rect l="l" t="t" r="r" b="b"/>
              <a:pathLst>
                <a:path w="9463" h="10295" extrusionOk="0">
                  <a:moveTo>
                    <a:pt x="2323" y="8076"/>
                  </a:moveTo>
                  <a:cubicBezTo>
                    <a:pt x="2323" y="8076"/>
                    <a:pt x="2046" y="5823"/>
                    <a:pt x="1041" y="4888"/>
                  </a:cubicBezTo>
                  <a:cubicBezTo>
                    <a:pt x="1" y="3952"/>
                    <a:pt x="1041" y="2150"/>
                    <a:pt x="3259" y="1075"/>
                  </a:cubicBezTo>
                  <a:cubicBezTo>
                    <a:pt x="5477" y="1"/>
                    <a:pt x="8388" y="625"/>
                    <a:pt x="8943" y="798"/>
                  </a:cubicBezTo>
                  <a:cubicBezTo>
                    <a:pt x="9463" y="1006"/>
                    <a:pt x="9047" y="4333"/>
                    <a:pt x="7973" y="7037"/>
                  </a:cubicBezTo>
                  <a:cubicBezTo>
                    <a:pt x="6898" y="9740"/>
                    <a:pt x="2774" y="10295"/>
                    <a:pt x="2358" y="8076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Google Shape;675;p36">
              <a:extLst>
                <a:ext uri="{FF2B5EF4-FFF2-40B4-BE49-F238E27FC236}">
                  <a16:creationId xmlns:a16="http://schemas.microsoft.com/office/drawing/2014/main" id="{08E6D875-EFA3-3944-566F-A497DC7C78F5}"/>
                </a:ext>
              </a:extLst>
            </p:cNvPr>
            <p:cNvSpPr/>
            <p:nvPr/>
          </p:nvSpPr>
          <p:spPr>
            <a:xfrm>
              <a:off x="3756250" y="4656300"/>
              <a:ext cx="179400" cy="243500"/>
            </a:xfrm>
            <a:custGeom>
              <a:avLst/>
              <a:gdLst/>
              <a:ahLst/>
              <a:cxnLst/>
              <a:rect l="l" t="t" r="r" b="b"/>
              <a:pathLst>
                <a:path w="7176" h="9740" extrusionOk="0">
                  <a:moveTo>
                    <a:pt x="5442" y="9185"/>
                  </a:moveTo>
                  <a:cubicBezTo>
                    <a:pt x="7036" y="8076"/>
                    <a:pt x="7175" y="1838"/>
                    <a:pt x="5650" y="659"/>
                  </a:cubicBezTo>
                  <a:cubicBezTo>
                    <a:pt x="4888" y="70"/>
                    <a:pt x="2531" y="1"/>
                    <a:pt x="1734" y="555"/>
                  </a:cubicBezTo>
                  <a:cubicBezTo>
                    <a:pt x="139" y="1664"/>
                    <a:pt x="1" y="7903"/>
                    <a:pt x="1526" y="9081"/>
                  </a:cubicBezTo>
                  <a:cubicBezTo>
                    <a:pt x="2288" y="9705"/>
                    <a:pt x="4645" y="9740"/>
                    <a:pt x="5442" y="9185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Google Shape;676;p36">
              <a:extLst>
                <a:ext uri="{FF2B5EF4-FFF2-40B4-BE49-F238E27FC236}">
                  <a16:creationId xmlns:a16="http://schemas.microsoft.com/office/drawing/2014/main" id="{74305B09-02F5-C020-45B2-13BE865E2EA0}"/>
                </a:ext>
              </a:extLst>
            </p:cNvPr>
            <p:cNvSpPr/>
            <p:nvPr/>
          </p:nvSpPr>
          <p:spPr>
            <a:xfrm>
              <a:off x="3847225" y="4703100"/>
              <a:ext cx="57225" cy="65000"/>
            </a:xfrm>
            <a:custGeom>
              <a:avLst/>
              <a:gdLst/>
              <a:ahLst/>
              <a:cxnLst/>
              <a:rect l="l" t="t" r="r" b="b"/>
              <a:pathLst>
                <a:path w="2289" h="2600" extrusionOk="0">
                  <a:moveTo>
                    <a:pt x="1734" y="2461"/>
                  </a:moveTo>
                  <a:cubicBezTo>
                    <a:pt x="2254" y="2184"/>
                    <a:pt x="2288" y="486"/>
                    <a:pt x="1803" y="174"/>
                  </a:cubicBezTo>
                  <a:cubicBezTo>
                    <a:pt x="1387" y="0"/>
                    <a:pt x="971" y="0"/>
                    <a:pt x="555" y="139"/>
                  </a:cubicBezTo>
                  <a:cubicBezTo>
                    <a:pt x="70" y="416"/>
                    <a:pt x="1" y="2114"/>
                    <a:pt x="521" y="2426"/>
                  </a:cubicBezTo>
                  <a:cubicBezTo>
                    <a:pt x="902" y="2600"/>
                    <a:pt x="1318" y="2600"/>
                    <a:pt x="1734" y="2461"/>
                  </a:cubicBezTo>
                  <a:close/>
                </a:path>
              </a:pathLst>
            </a:custGeom>
            <a:solidFill>
              <a:srgbClr val="A4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Google Shape;677;p36">
              <a:extLst>
                <a:ext uri="{FF2B5EF4-FFF2-40B4-BE49-F238E27FC236}">
                  <a16:creationId xmlns:a16="http://schemas.microsoft.com/office/drawing/2014/main" id="{0EE23515-58ED-C585-21D1-4F4F8A51A8AF}"/>
                </a:ext>
              </a:extLst>
            </p:cNvPr>
            <p:cNvSpPr/>
            <p:nvPr/>
          </p:nvSpPr>
          <p:spPr>
            <a:xfrm>
              <a:off x="3845500" y="4787150"/>
              <a:ext cx="56350" cy="65875"/>
            </a:xfrm>
            <a:custGeom>
              <a:avLst/>
              <a:gdLst/>
              <a:ahLst/>
              <a:cxnLst/>
              <a:rect l="l" t="t" r="r" b="b"/>
              <a:pathLst>
                <a:path w="2254" h="2635" extrusionOk="0">
                  <a:moveTo>
                    <a:pt x="1699" y="2496"/>
                  </a:moveTo>
                  <a:cubicBezTo>
                    <a:pt x="2219" y="2218"/>
                    <a:pt x="2253" y="485"/>
                    <a:pt x="1768" y="174"/>
                  </a:cubicBezTo>
                  <a:cubicBezTo>
                    <a:pt x="1387" y="0"/>
                    <a:pt x="936" y="0"/>
                    <a:pt x="555" y="139"/>
                  </a:cubicBezTo>
                  <a:cubicBezTo>
                    <a:pt x="35" y="416"/>
                    <a:pt x="1" y="2149"/>
                    <a:pt x="486" y="2461"/>
                  </a:cubicBezTo>
                  <a:cubicBezTo>
                    <a:pt x="867" y="2634"/>
                    <a:pt x="1318" y="2634"/>
                    <a:pt x="1699" y="2496"/>
                  </a:cubicBezTo>
                  <a:close/>
                </a:path>
              </a:pathLst>
            </a:custGeom>
            <a:solidFill>
              <a:srgbClr val="A4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Google Shape;678;p36">
              <a:extLst>
                <a:ext uri="{FF2B5EF4-FFF2-40B4-BE49-F238E27FC236}">
                  <a16:creationId xmlns:a16="http://schemas.microsoft.com/office/drawing/2014/main" id="{9F609AF8-08E4-2E08-EA82-4BCCB63C4A5C}"/>
                </a:ext>
              </a:extLst>
            </p:cNvPr>
            <p:cNvSpPr/>
            <p:nvPr/>
          </p:nvSpPr>
          <p:spPr>
            <a:xfrm>
              <a:off x="3600275" y="4893725"/>
              <a:ext cx="45950" cy="59800"/>
            </a:xfrm>
            <a:custGeom>
              <a:avLst/>
              <a:gdLst/>
              <a:ahLst/>
              <a:cxnLst/>
              <a:rect l="l" t="t" r="r" b="b"/>
              <a:pathLst>
                <a:path w="1838" h="2392" extrusionOk="0">
                  <a:moveTo>
                    <a:pt x="36" y="1179"/>
                  </a:moveTo>
                  <a:cubicBezTo>
                    <a:pt x="1" y="520"/>
                    <a:pt x="556" y="0"/>
                    <a:pt x="1214" y="35"/>
                  </a:cubicBezTo>
                  <a:cubicBezTo>
                    <a:pt x="1838" y="35"/>
                    <a:pt x="729" y="520"/>
                    <a:pt x="729" y="1179"/>
                  </a:cubicBezTo>
                  <a:cubicBezTo>
                    <a:pt x="729" y="1872"/>
                    <a:pt x="1803" y="2392"/>
                    <a:pt x="1179" y="2392"/>
                  </a:cubicBezTo>
                  <a:cubicBezTo>
                    <a:pt x="521" y="2357"/>
                    <a:pt x="1" y="1837"/>
                    <a:pt x="36" y="1179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Google Shape;679;p36">
              <a:extLst>
                <a:ext uri="{FF2B5EF4-FFF2-40B4-BE49-F238E27FC236}">
                  <a16:creationId xmlns:a16="http://schemas.microsoft.com/office/drawing/2014/main" id="{8D0EAE5B-77EB-6A8D-16C5-9A4C36191627}"/>
                </a:ext>
              </a:extLst>
            </p:cNvPr>
            <p:cNvSpPr/>
            <p:nvPr/>
          </p:nvSpPr>
          <p:spPr>
            <a:xfrm>
              <a:off x="3608075" y="4590450"/>
              <a:ext cx="45950" cy="59825"/>
            </a:xfrm>
            <a:custGeom>
              <a:avLst/>
              <a:gdLst/>
              <a:ahLst/>
              <a:cxnLst/>
              <a:rect l="l" t="t" r="r" b="b"/>
              <a:pathLst>
                <a:path w="1838" h="2393" extrusionOk="0">
                  <a:moveTo>
                    <a:pt x="1" y="1179"/>
                  </a:moveTo>
                  <a:cubicBezTo>
                    <a:pt x="1" y="520"/>
                    <a:pt x="555" y="1"/>
                    <a:pt x="1214" y="35"/>
                  </a:cubicBezTo>
                  <a:cubicBezTo>
                    <a:pt x="1838" y="35"/>
                    <a:pt x="729" y="520"/>
                    <a:pt x="729" y="1179"/>
                  </a:cubicBezTo>
                  <a:cubicBezTo>
                    <a:pt x="694" y="1872"/>
                    <a:pt x="1803" y="2392"/>
                    <a:pt x="1145" y="2357"/>
                  </a:cubicBezTo>
                  <a:cubicBezTo>
                    <a:pt x="521" y="2357"/>
                    <a:pt x="1" y="1803"/>
                    <a:pt x="1" y="1179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Google Shape;680;p36">
              <a:extLst>
                <a:ext uri="{FF2B5EF4-FFF2-40B4-BE49-F238E27FC236}">
                  <a16:creationId xmlns:a16="http://schemas.microsoft.com/office/drawing/2014/main" id="{FE88878A-89AA-C0EF-4EBD-93BFA1CFE88E}"/>
                </a:ext>
              </a:extLst>
            </p:cNvPr>
            <p:cNvSpPr/>
            <p:nvPr/>
          </p:nvSpPr>
          <p:spPr>
            <a:xfrm>
              <a:off x="3858500" y="5061825"/>
              <a:ext cx="181125" cy="162050"/>
            </a:xfrm>
            <a:custGeom>
              <a:avLst/>
              <a:gdLst/>
              <a:ahLst/>
              <a:cxnLst/>
              <a:rect l="l" t="t" r="r" b="b"/>
              <a:pathLst>
                <a:path w="7245" h="6482" extrusionOk="0">
                  <a:moveTo>
                    <a:pt x="7244" y="3951"/>
                  </a:moveTo>
                  <a:cubicBezTo>
                    <a:pt x="7210" y="3501"/>
                    <a:pt x="6690" y="2981"/>
                    <a:pt x="5858" y="2634"/>
                  </a:cubicBezTo>
                  <a:cubicBezTo>
                    <a:pt x="6378" y="1941"/>
                    <a:pt x="6690" y="1213"/>
                    <a:pt x="6447" y="763"/>
                  </a:cubicBezTo>
                  <a:cubicBezTo>
                    <a:pt x="6204" y="208"/>
                    <a:pt x="4021" y="35"/>
                    <a:pt x="3189" y="70"/>
                  </a:cubicBezTo>
                  <a:cubicBezTo>
                    <a:pt x="2496" y="0"/>
                    <a:pt x="1699" y="485"/>
                    <a:pt x="1006" y="1109"/>
                  </a:cubicBezTo>
                  <a:cubicBezTo>
                    <a:pt x="0" y="2357"/>
                    <a:pt x="728" y="5407"/>
                    <a:pt x="2219" y="6100"/>
                  </a:cubicBezTo>
                  <a:cubicBezTo>
                    <a:pt x="3085" y="6343"/>
                    <a:pt x="3986" y="6481"/>
                    <a:pt x="4645" y="6066"/>
                  </a:cubicBezTo>
                  <a:cubicBezTo>
                    <a:pt x="5338" y="5719"/>
                    <a:pt x="7244" y="4610"/>
                    <a:pt x="7244" y="3951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Google Shape;681;p36">
              <a:extLst>
                <a:ext uri="{FF2B5EF4-FFF2-40B4-BE49-F238E27FC236}">
                  <a16:creationId xmlns:a16="http://schemas.microsoft.com/office/drawing/2014/main" id="{668D85C2-BFC0-80FF-41EC-3EB6702362A4}"/>
                </a:ext>
              </a:extLst>
            </p:cNvPr>
            <p:cNvSpPr/>
            <p:nvPr/>
          </p:nvSpPr>
          <p:spPr>
            <a:xfrm>
              <a:off x="3865425" y="4327900"/>
              <a:ext cx="182850" cy="161200"/>
            </a:xfrm>
            <a:custGeom>
              <a:avLst/>
              <a:gdLst/>
              <a:ahLst/>
              <a:cxnLst/>
              <a:rect l="l" t="t" r="r" b="b"/>
              <a:pathLst>
                <a:path w="7314" h="6448" extrusionOk="0">
                  <a:moveTo>
                    <a:pt x="7244" y="2600"/>
                  </a:moveTo>
                  <a:cubicBezTo>
                    <a:pt x="7210" y="3051"/>
                    <a:pt x="6655" y="3536"/>
                    <a:pt x="5823" y="3883"/>
                  </a:cubicBezTo>
                  <a:cubicBezTo>
                    <a:pt x="6309" y="4610"/>
                    <a:pt x="6621" y="5338"/>
                    <a:pt x="6378" y="5789"/>
                  </a:cubicBezTo>
                  <a:cubicBezTo>
                    <a:pt x="6101" y="6309"/>
                    <a:pt x="3917" y="6447"/>
                    <a:pt x="3085" y="6378"/>
                  </a:cubicBezTo>
                  <a:cubicBezTo>
                    <a:pt x="2392" y="6413"/>
                    <a:pt x="1595" y="5928"/>
                    <a:pt x="971" y="5304"/>
                  </a:cubicBezTo>
                  <a:cubicBezTo>
                    <a:pt x="1" y="4021"/>
                    <a:pt x="798" y="1006"/>
                    <a:pt x="2288" y="313"/>
                  </a:cubicBezTo>
                  <a:cubicBezTo>
                    <a:pt x="3155" y="105"/>
                    <a:pt x="4090" y="1"/>
                    <a:pt x="4714" y="451"/>
                  </a:cubicBezTo>
                  <a:cubicBezTo>
                    <a:pt x="5408" y="798"/>
                    <a:pt x="7314" y="1942"/>
                    <a:pt x="7244" y="2600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2" name="Google Shape;1444;p54">
            <a:extLst>
              <a:ext uri="{FF2B5EF4-FFF2-40B4-BE49-F238E27FC236}">
                <a16:creationId xmlns:a16="http://schemas.microsoft.com/office/drawing/2014/main" id="{CCF99698-AEF6-0DB8-21EC-A58513A3620E}"/>
              </a:ext>
            </a:extLst>
          </p:cNvPr>
          <p:cNvSpPr/>
          <p:nvPr/>
        </p:nvSpPr>
        <p:spPr>
          <a:xfrm>
            <a:off x="373574" y="3055235"/>
            <a:ext cx="827335" cy="460800"/>
          </a:xfrm>
          <a:prstGeom prst="roundRect">
            <a:avLst>
              <a:gd name="adj" fmla="val 16667"/>
            </a:avLst>
          </a:prstGeom>
          <a:solidFill>
            <a:srgbClr val="BCD7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unito Black" pitchFamily="2" charset="0"/>
                <a:ea typeface="Livvic"/>
                <a:cs typeface="Livvic"/>
                <a:sym typeface="Livvic"/>
              </a:rPr>
              <a:t>01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unito Black" pitchFamily="2" charset="0"/>
              <a:ea typeface="Livvic"/>
              <a:cs typeface="Livvic"/>
              <a:sym typeface="Livvic"/>
            </a:endParaRPr>
          </a:p>
        </p:txBody>
      </p:sp>
      <p:sp>
        <p:nvSpPr>
          <p:cNvPr id="43" name="Google Shape;1446;p54">
            <a:extLst>
              <a:ext uri="{FF2B5EF4-FFF2-40B4-BE49-F238E27FC236}">
                <a16:creationId xmlns:a16="http://schemas.microsoft.com/office/drawing/2014/main" id="{29FFDCDC-82D9-3F9B-2139-4DAD601B04A9}"/>
              </a:ext>
            </a:extLst>
          </p:cNvPr>
          <p:cNvSpPr/>
          <p:nvPr/>
        </p:nvSpPr>
        <p:spPr>
          <a:xfrm>
            <a:off x="380204" y="5284704"/>
            <a:ext cx="879774" cy="460800"/>
          </a:xfrm>
          <a:prstGeom prst="roundRect">
            <a:avLst>
              <a:gd name="adj" fmla="val 16667"/>
            </a:avLst>
          </a:prstGeom>
          <a:solidFill>
            <a:srgbClr val="FFC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unito Black" pitchFamily="2" charset="0"/>
                <a:ea typeface="Livvic"/>
                <a:cs typeface="Livvic"/>
                <a:sym typeface="Livvic"/>
              </a:rPr>
              <a:t>02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unito Black" pitchFamily="2" charset="0"/>
              <a:ea typeface="Livvic"/>
              <a:cs typeface="Livvic"/>
              <a:sym typeface="Livvic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55DF403-D3A6-4C2C-C016-6830E9444B14}"/>
              </a:ext>
            </a:extLst>
          </p:cNvPr>
          <p:cNvSpPr/>
          <p:nvPr/>
        </p:nvSpPr>
        <p:spPr>
          <a:xfrm>
            <a:off x="1363565" y="2857598"/>
            <a:ext cx="5490785" cy="197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ClrTx/>
            </a:pPr>
            <a:r>
              <a:rPr lang="vi-VN" sz="2800" dirty="0">
                <a:solidFill>
                  <a:sysClr val="windowText" lastClr="000000"/>
                </a:solidFill>
                <a:latin typeface="Nunito Black" pitchFamily="2" charset="0"/>
              </a:rPr>
              <a:t>Tuyên truyền mọi người thực hiện quy định khi tham gia giao thông.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unito Black" pitchFamily="2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A430EDE-644C-4F36-4CA9-38AF8D359A36}"/>
              </a:ext>
            </a:extLst>
          </p:cNvPr>
          <p:cNvSpPr/>
          <p:nvPr/>
        </p:nvSpPr>
        <p:spPr>
          <a:xfrm>
            <a:off x="1364661" y="5059961"/>
            <a:ext cx="4947897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unito Black" pitchFamily="2" charset="0"/>
              </a:rPr>
              <a:t>Hằng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unito Black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unito Black" pitchFamily="2" charset="0"/>
              </a:rPr>
              <a:t>ngày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unito Black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unito Black" pitchFamily="2" charset="0"/>
              </a:rPr>
              <a:t>tham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unito Black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unito Black" pitchFamily="2" charset="0"/>
              </a:rPr>
              <a:t>gia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unito Black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unito Black" pitchFamily="2" charset="0"/>
              </a:rPr>
              <a:t>mua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unito Black" pitchFamily="2" charset="0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unito Black" pitchFamily="2" charset="0"/>
              </a:rPr>
              <a:t>bán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unito Black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unito Black" pitchFamily="2" charset="0"/>
              </a:rPr>
              <a:t>hàng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unito Black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unito Black" pitchFamily="2" charset="0"/>
              </a:rPr>
              <a:t>hoá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unito Black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unito Black" pitchFamily="2" charset="0"/>
              </a:rPr>
              <a:t>với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unito Black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unito Black" pitchFamily="2" charset="0"/>
              </a:rPr>
              <a:t>bố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unito Black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unito Black" pitchFamily="2" charset="0"/>
              </a:rPr>
              <a:t>mẹ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unito Black" pitchFamily="2" charset="0"/>
              </a:rPr>
              <a:t>.</a:t>
            </a:r>
          </a:p>
        </p:txBody>
      </p:sp>
      <p:sp>
        <p:nvSpPr>
          <p:cNvPr id="2" name="Google Shape;1470;p55">
            <a:extLst>
              <a:ext uri="{FF2B5EF4-FFF2-40B4-BE49-F238E27FC236}">
                <a16:creationId xmlns:a16="http://schemas.microsoft.com/office/drawing/2014/main" id="{BF795E61-DD44-35C8-C01B-3AC8E1C7DA1F}"/>
              </a:ext>
            </a:extLst>
          </p:cNvPr>
          <p:cNvSpPr txBox="1">
            <a:spLocks/>
          </p:cNvSpPr>
          <p:nvPr/>
        </p:nvSpPr>
        <p:spPr>
          <a:xfrm>
            <a:off x="3655165" y="1117989"/>
            <a:ext cx="3878949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ivvic"/>
              <a:buNone/>
              <a:defRPr sz="36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ivvic"/>
              <a:buNone/>
              <a:defRPr sz="36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ivvic"/>
              <a:buNone/>
              <a:defRPr sz="36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ivvic"/>
              <a:buNone/>
              <a:defRPr sz="36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ivvic"/>
              <a:buNone/>
              <a:defRPr sz="36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ivvic"/>
              <a:buNone/>
              <a:defRPr sz="36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ivvic"/>
              <a:buNone/>
              <a:defRPr sz="36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ivvic"/>
              <a:buNone/>
              <a:defRPr sz="36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ivvic"/>
              <a:buNone/>
              <a:defRPr sz="36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ivvic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sym typeface="Livvic"/>
              </a:rPr>
              <a:t>VẬN</a:t>
            </a:r>
            <a:r>
              <a:rPr kumimoji="0" lang="en-US" sz="4400" b="1" i="0" u="none" strike="noStrike" kern="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sym typeface="Livvic"/>
              </a:rPr>
              <a:t> DỤNG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 Black" pitchFamily="2" charset="0"/>
              <a:sym typeface="Livv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/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sa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52901" y="1285839"/>
            <a:ext cx="2819400" cy="4286321"/>
          </a:xfrm>
          <a:prstGeom prst="rect">
            <a:avLst/>
          </a:prstGeom>
        </p:spPr>
      </p:pic>
      <p:sp>
        <p:nvSpPr>
          <p:cNvPr id="7" name="Cloud 6"/>
          <p:cNvSpPr/>
          <p:nvPr/>
        </p:nvSpPr>
        <p:spPr>
          <a:xfrm>
            <a:off x="6629400" y="609600"/>
            <a:ext cx="3733800" cy="16764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7" charset="-128"/>
                <a:cs typeface="Times New Roman" pitchFamily="18" charset="0"/>
              </a:rPr>
              <a:t>Chinh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7" charset="-128"/>
                <a:cs typeface="Times New Roman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7" charset="-128"/>
                <a:cs typeface="Times New Roman" pitchFamily="18" charset="0"/>
              </a:rPr>
              <a:t>phục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7" charset="-128"/>
                <a:cs typeface="Times New Roman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7" charset="-128"/>
                <a:cs typeface="Times New Roman" pitchFamily="18" charset="0"/>
              </a:rPr>
              <a:t>cúp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7" charset="-128"/>
                <a:cs typeface="Times New Roman" pitchFamily="18" charset="0"/>
              </a:rPr>
              <a:t> C1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7" charset="-128"/>
                <a:cs typeface="Times New Roman" pitchFamily="18" charset="0"/>
              </a:rPr>
              <a:t>thôi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7" charset="-128"/>
                <a:cs typeface="Times New Roman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7" charset="-128"/>
                <a:cs typeface="Times New Roman" pitchFamily="18" charset="0"/>
              </a:rPr>
              <a:t>nào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7" charset="-128"/>
                <a:cs typeface="Times New Roman" pitchFamily="18" charset="0"/>
              </a:rPr>
              <a:t> !! ^^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E085CA49-3E0E-6553-763C-4FEF85805C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9388" cy="914400"/>
          </a:xfrm>
          <a:prstGeom prst="rect">
            <a:avLst/>
          </a:prstGeom>
        </p:spPr>
      </p:pic>
      <p:pic>
        <p:nvPicPr>
          <p:cNvPr id="4" name="Picture 3" descr="Text, logo&#10;&#10;Description automatically generated">
            <a:extLst>
              <a:ext uri="{FF2B5EF4-FFF2-40B4-BE49-F238E27FC236}">
                <a16:creationId xmlns:a16="http://schemas.microsoft.com/office/drawing/2014/main" id="{D9AB780E-7B14-D64F-4A43-1BF388579F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9080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ong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9200" y="5029201"/>
            <a:ext cx="1371600" cy="134971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3F0505F-0742-4E5A-D8F2-58C5007F8A14}"/>
              </a:ext>
            </a:extLst>
          </p:cNvPr>
          <p:cNvGrpSpPr/>
          <p:nvPr/>
        </p:nvGrpSpPr>
        <p:grpSpPr>
          <a:xfrm>
            <a:off x="2667000" y="475338"/>
            <a:ext cx="6858000" cy="2973648"/>
            <a:chOff x="3162300" y="1219200"/>
            <a:chExt cx="5638800" cy="1981200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845B4281-5B19-4461-54A9-7008DD0614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162300" y="1219200"/>
              <a:ext cx="5638800" cy="19812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924300" y="1371600"/>
              <a:ext cx="41148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Times New Roman" pitchFamily="18" charset="0"/>
                </a:rPr>
                <a:t>Câu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Times New Roman" pitchFamily="18" charset="0"/>
                </a:rPr>
                <a:t>hỏi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Times New Roman" pitchFamily="18" charset="0"/>
                </a:rPr>
                <a:t>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Times New Roman" pitchFamily="18" charset="0"/>
                </a:rPr>
                <a:t>Thứ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Times New Roman" pitchFamily="18" charset="0"/>
                </a:rPr>
                <a:t>tự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Times New Roman" pitchFamily="18" charset="0"/>
                </a:rPr>
                <a:t>đúng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Times New Roman" pitchFamily="18" charset="0"/>
                </a:rPr>
                <a:t>khi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Times New Roman" pitchFamily="18" charset="0"/>
                </a:rPr>
                <a:t>mua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Times New Roman" pitchFamily="18" charset="0"/>
                </a:rPr>
                <a:t>hàng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Times New Roman" pitchFamily="18" charset="0"/>
                </a:rPr>
                <a:t>tại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Times New Roman" pitchFamily="18" charset="0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Times New Roman" pitchFamily="18" charset="0"/>
                </a:rPr>
                <a:t>siêu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Times New Roman" pitchFamily="18" charset="0"/>
                </a:rPr>
                <a:t>thị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Times New Roman" pitchFamily="18" charset="0"/>
                </a:rPr>
                <a:t>là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Times New Roman" pitchFamily="18" charset="0"/>
                </a:rPr>
                <a:t>:</a:t>
              </a:r>
            </a:p>
          </p:txBody>
        </p:sp>
      </p:grp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6DBD68AF-803D-68BD-3888-EAA83E52396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9388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430dcb88016bc5e42f7101ebdc877f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68205" y="-434815"/>
            <a:ext cx="6944363" cy="4282357"/>
          </a:xfrm>
          <a:prstGeom prst="rect">
            <a:avLst/>
          </a:prstGeom>
        </p:spPr>
      </p:pic>
      <p:pic>
        <p:nvPicPr>
          <p:cNvPr id="6" name="Picture 5" descr="f002c92eee74a495b2b40cc86e0dc2e9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23563" y="471813"/>
            <a:ext cx="1946189" cy="2322871"/>
          </a:xfrm>
          <a:prstGeom prst="rect">
            <a:avLst/>
          </a:prstGeom>
        </p:spPr>
      </p:pic>
      <p:sp>
        <p:nvSpPr>
          <p:cNvPr id="17" name="Plaque 16"/>
          <p:cNvSpPr/>
          <p:nvPr/>
        </p:nvSpPr>
        <p:spPr>
          <a:xfrm>
            <a:off x="8610600" y="228600"/>
            <a:ext cx="2057400" cy="1371600"/>
          </a:xfrm>
          <a:prstGeom prst="plaque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vào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^^</a:t>
            </a:r>
          </a:p>
        </p:txBody>
      </p:sp>
      <p:pic>
        <p:nvPicPr>
          <p:cNvPr id="8" name="Picture 7" descr="bon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366302" y="5055597"/>
            <a:ext cx="609600" cy="609116"/>
          </a:xfrm>
          <a:prstGeom prst="rect">
            <a:avLst/>
          </a:prstGeom>
        </p:spPr>
      </p:pic>
      <p:pic>
        <p:nvPicPr>
          <p:cNvPr id="18" name="Picture 17" descr="bon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810919" y="3330942"/>
            <a:ext cx="609600" cy="599871"/>
          </a:xfrm>
          <a:prstGeom prst="rect">
            <a:avLst/>
          </a:prstGeom>
        </p:spPr>
      </p:pic>
      <p:pic>
        <p:nvPicPr>
          <p:cNvPr id="21" name="Picture 20" descr="bon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456237" y="3701312"/>
            <a:ext cx="609600" cy="599871"/>
          </a:xfrm>
          <a:prstGeom prst="rect">
            <a:avLst/>
          </a:prstGeom>
        </p:spPr>
      </p:pic>
      <p:sp>
        <p:nvSpPr>
          <p:cNvPr id="23" name="Plaque 22"/>
          <p:cNvSpPr/>
          <p:nvPr/>
        </p:nvSpPr>
        <p:spPr>
          <a:xfrm>
            <a:off x="8610600" y="215670"/>
            <a:ext cx="2057400" cy="1371600"/>
          </a:xfrm>
          <a:prstGeom prst="plaqu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Không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vào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^^</a:t>
            </a:r>
          </a:p>
        </p:txBody>
      </p:sp>
      <p:sp>
        <p:nvSpPr>
          <p:cNvPr id="24" name="Plaque 23"/>
          <p:cNvSpPr/>
          <p:nvPr/>
        </p:nvSpPr>
        <p:spPr>
          <a:xfrm>
            <a:off x="8610600" y="221731"/>
            <a:ext cx="2057400" cy="1447800"/>
          </a:xfrm>
          <a:prstGeom prst="plaqu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Vàoooo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6" name="Plaque 25"/>
          <p:cNvSpPr/>
          <p:nvPr/>
        </p:nvSpPr>
        <p:spPr>
          <a:xfrm>
            <a:off x="8610600" y="221730"/>
            <a:ext cx="2057400" cy="1447801"/>
          </a:xfrm>
          <a:prstGeom prst="plaqu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Không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vào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^^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11125200" y="0"/>
            <a:ext cx="914400" cy="6096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NEXT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0A40C5-E34A-58C0-123B-60398D079672}"/>
              </a:ext>
            </a:extLst>
          </p:cNvPr>
          <p:cNvSpPr txBox="1"/>
          <p:nvPr/>
        </p:nvSpPr>
        <p:spPr>
          <a:xfrm>
            <a:off x="110120" y="4000455"/>
            <a:ext cx="4011198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Lựa chọn hàng hóa;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Kiểm tra hóa đơn thanh toán trước khi về</a:t>
            </a: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; Trả 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tiền tại quầy </a:t>
            </a: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thanh toán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7BA55982-2557-87E6-7C9E-5687929858B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9388" cy="914400"/>
          </a:xfrm>
          <a:prstGeom prst="rect">
            <a:avLst/>
          </a:prstGeom>
        </p:spPr>
      </p:pic>
      <p:pic>
        <p:nvPicPr>
          <p:cNvPr id="16" name="Am-thanh-sut-vao-da-bong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73BAC3B9-F82D-E5D0-80D6-CD10384925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496800" y="1685144"/>
            <a:ext cx="609600" cy="609600"/>
          </a:xfrm>
          <a:prstGeom prst="rect">
            <a:avLst/>
          </a:prstGeom>
        </p:spPr>
      </p:pic>
      <p:pic>
        <p:nvPicPr>
          <p:cNvPr id="19" name="Tieng-bao-sai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25E24BA2-2D51-0F6A-595D-E909DF6EF3D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438400" y="3657600"/>
            <a:ext cx="609600" cy="609600"/>
          </a:xfrm>
          <a:prstGeom prst="rect">
            <a:avLst/>
          </a:prstGeom>
        </p:spPr>
      </p:pic>
      <p:pic>
        <p:nvPicPr>
          <p:cNvPr id="27" name="Tieng-bao-sai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F142FF53-F3B3-FB5D-0016-9B4774A164A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4610100" y="3959942"/>
            <a:ext cx="609600" cy="609600"/>
          </a:xfrm>
          <a:prstGeom prst="rect">
            <a:avLst/>
          </a:prstGeom>
        </p:spPr>
      </p:pic>
      <p:pic>
        <p:nvPicPr>
          <p:cNvPr id="29" name="Tieng-bao-sai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EEF1A996-E166-1421-98CC-BE51C50E9E2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639470" y="5786869"/>
            <a:ext cx="609600" cy="609600"/>
          </a:xfrm>
          <a:prstGeom prst="rect">
            <a:avLst/>
          </a:prstGeom>
        </p:spPr>
      </p:pic>
      <p:pic>
        <p:nvPicPr>
          <p:cNvPr id="30" name="Tieng-bao-sai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97523261-9FA6-97E1-C0BD-6B24408328E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5332653" y="5709910"/>
            <a:ext cx="609600" cy="60960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9D3AFE29-1346-D57A-A70A-0191C56A9174}"/>
              </a:ext>
            </a:extLst>
          </p:cNvPr>
          <p:cNvSpPr txBox="1"/>
          <p:nvPr/>
        </p:nvSpPr>
        <p:spPr>
          <a:xfrm>
            <a:off x="2772452" y="5836180"/>
            <a:ext cx="379730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>
              <a:buClrTx/>
              <a:defRPr/>
            </a:pPr>
            <a:r>
              <a:rPr lang="vi-VN" sz="1800" kern="1200">
                <a:solidFill>
                  <a:prstClr val="black"/>
                </a:solidFill>
                <a:latin typeface="Nunito Black" pitchFamily="2" charset="0"/>
              </a:rPr>
              <a:t>Lựa chọn hàng hóa;</a:t>
            </a:r>
            <a:endParaRPr lang="en-US" sz="1800" kern="1200">
              <a:solidFill>
                <a:prstClr val="black"/>
              </a:solidFill>
              <a:latin typeface="Nunito Black" pitchFamily="2" charset="0"/>
            </a:endParaRPr>
          </a:p>
          <a:p>
            <a:pPr lvl="0" algn="ctr">
              <a:buClrTx/>
              <a:defRPr/>
            </a:pPr>
            <a:r>
              <a:rPr lang="vi-VN" sz="1800" kern="1200">
                <a:solidFill>
                  <a:prstClr val="black"/>
                </a:solidFill>
                <a:latin typeface="Nunito Black" pitchFamily="2" charset="0"/>
              </a:rPr>
              <a:t>Trả giá với người thanh toán; Thanh toán tiền cho người bán</a:t>
            </a:r>
            <a:r>
              <a:rPr lang="en-US" sz="1800" kern="1200">
                <a:solidFill>
                  <a:prstClr val="black"/>
                </a:solidFill>
                <a:latin typeface="Nunito Black" pitchFamily="2" charset="0"/>
              </a:rPr>
              <a:t>.</a:t>
            </a:r>
            <a:endParaRPr lang="en-US" sz="1800" kern="1200" dirty="0">
              <a:solidFill>
                <a:prstClr val="black"/>
              </a:solidFill>
              <a:latin typeface="Nunito Black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D5659FE-5A2B-11EB-CE41-3879EF91419E}"/>
              </a:ext>
            </a:extLst>
          </p:cNvPr>
          <p:cNvSpPr txBox="1"/>
          <p:nvPr/>
        </p:nvSpPr>
        <p:spPr>
          <a:xfrm>
            <a:off x="5862387" y="4368129"/>
            <a:ext cx="37973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>
              <a:buClrTx/>
              <a:defRPr/>
            </a:pPr>
            <a:r>
              <a:rPr lang="vi-VN" sz="1800" kern="1200">
                <a:solidFill>
                  <a:prstClr val="black"/>
                </a:solidFill>
                <a:latin typeface="Nunito Black" pitchFamily="2" charset="0"/>
              </a:rPr>
              <a:t>Lựa chọn hàng hóa; </a:t>
            </a:r>
            <a:endParaRPr lang="en-US" sz="1800" kern="1200">
              <a:solidFill>
                <a:prstClr val="black"/>
              </a:solidFill>
              <a:latin typeface="Nunito Black" pitchFamily="2" charset="0"/>
            </a:endParaRPr>
          </a:p>
          <a:p>
            <a:pPr lvl="0" algn="ctr">
              <a:buClrTx/>
              <a:defRPr/>
            </a:pPr>
            <a:r>
              <a:rPr lang="vi-VN" sz="1800" kern="1200">
                <a:solidFill>
                  <a:prstClr val="black"/>
                </a:solidFill>
                <a:latin typeface="Nunito Black" pitchFamily="2" charset="0"/>
              </a:rPr>
              <a:t>Trả tiền tại quầy thanh toán; Kiểm tra hóa đơn thanh toán trước khi về</a:t>
            </a:r>
            <a:r>
              <a:rPr lang="en-US" sz="1800" kern="1200">
                <a:solidFill>
                  <a:prstClr val="black"/>
                </a:solidFill>
                <a:latin typeface="Nunito Black" pitchFamily="2" charset="0"/>
              </a:rPr>
              <a:t>.</a:t>
            </a:r>
            <a:endParaRPr lang="en-US" sz="1800" kern="1200" dirty="0">
              <a:solidFill>
                <a:prstClr val="black"/>
              </a:solidFill>
              <a:latin typeface="Nunito Black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7654479-29C4-386C-1F78-D384E5E6FC71}"/>
              </a:ext>
            </a:extLst>
          </p:cNvPr>
          <p:cNvSpPr txBox="1"/>
          <p:nvPr/>
        </p:nvSpPr>
        <p:spPr>
          <a:xfrm>
            <a:off x="8242300" y="5844041"/>
            <a:ext cx="379730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Trả tiền tại quầy thanh toán;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Lựa chọn hàng hóa;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Kiểm tra hóa đơn trước </a:t>
            </a: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khi về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pic>
        <p:nvPicPr>
          <p:cNvPr id="20" name="Picture 19" descr="bon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836150" y="5161909"/>
            <a:ext cx="609600" cy="59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80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29167E-6 1.85185E-6 C 0.01393 0.00185 0.02812 0.00416 0.0401 0.00579 C 0.05208 0.00741 0.05742 0.00764 0.07291 0.00972 C 0.08815 0.01204 0.09127 0.025 0.13216 0.01967 C 0.17304 0.01481 0.25169 -0.01019 0.3181 -0.01968 C 0.3845 -0.02917 0.48125 -0.01621 0.53073 -0.03773 C 0.57942 -0.0588 0.59817 -0.10648 0.61302 -0.14769 C 0.62812 -0.18889 0.62435 -0.24167 0.62096 -0.28334 C 0.61732 -0.32523 0.60573 -0.35162 0.59206 -0.39769 C 0.57825 -0.44398 0.54752 -0.53218 0.53789 -0.5588 " pathEditMode="relative" rAng="0" ptsTypes="AAAAAAAAAA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98" y="-26898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0.0875 0.0055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84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843"/>
                            </p:stCondLst>
                            <p:childTnLst>
                              <p:par>
                                <p:cTn id="42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261 3.7037E-6 C 0.00951 0.01319 0.01628 0.02569 -0.01458 -0.01158 C -0.04505 -0.04769 -0.13555 -0.1382 -0.18073 -0.21783 C -0.22604 -0.29723 -0.28789 -0.41574 -0.28489 -0.49121 C -0.2819 -0.56644 -0.18854 -0.63565 -0.1638 -0.67107 C -0.1388 -0.70602 -0.13711 -0.70463 -0.13555 -0.70139 " pathEditMode="relative" rAng="0" ptsTypes="AAAAAA">
                                      <p:cBhvr>
                                        <p:cTn id="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02" y="-3451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-0.19375 0.06111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87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2843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843"/>
                            </p:stCondLst>
                            <p:childTnLst>
                              <p:par>
                                <p:cTn id="66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45833E-6 -3.33333E-6 C -0.02044 -0.00671 -0.04011 -0.01365 -0.05352 -0.02685 C -0.0668 -0.04074 -0.0724 -0.05208 -0.0806 -0.0824 C -0.08906 -0.11273 -0.09857 -0.16551 -0.10326 -0.20949 C -0.10794 -0.25347 -0.1082 -0.29977 -0.10846 -0.34583 " pathEditMode="relative" rAng="20760000" ptsTypes="AAAAA">
                                      <p:cBhvr>
                                        <p:cTn id="8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7" y="-16991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-0.09687 0.02778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44" y="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498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989"/>
                            </p:stCondLst>
                            <p:childTnLst>
                              <p:par>
                                <p:cTn id="90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91667E-6 -1.48148E-6 C -0.01953 -0.01643 -0.0388 -0.03287 -0.05481 -0.05717 C -0.0707 -0.08148 -0.08789 -0.10694 -0.09531 -0.1456 C -0.10273 -0.18403 -0.10455 -0.2375 -0.09935 -0.28889 C -0.09414 -0.34028 -0.07903 -0.39676 -0.06393 -0.45324 " pathEditMode="relative" rAng="0" ptsTypes="AAAAA">
                                      <p:cBhvr>
                                        <p:cTn id="10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17" y="-22662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-0.10416 0.00556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2843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843"/>
                            </p:stCondLst>
                            <p:childTnLst>
                              <p:par>
                                <p:cTn id="114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1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17" grpId="0" animBg="1"/>
      <p:bldP spid="17" grpId="1" animBg="1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14" grpId="0" animBg="1"/>
      <p:bldP spid="38" grpId="0" animBg="1"/>
      <p:bldP spid="39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>
            <a:extLst>
              <a:ext uri="{FF2B5EF4-FFF2-40B4-BE49-F238E27FC236}">
                <a16:creationId xmlns:a16="http://schemas.microsoft.com/office/drawing/2014/main" id="{EA9FB7A8-2E0E-E4D9-F8C1-E47BE124BC87}"/>
              </a:ext>
            </a:extLst>
          </p:cNvPr>
          <p:cNvGrpSpPr/>
          <p:nvPr/>
        </p:nvGrpSpPr>
        <p:grpSpPr>
          <a:xfrm>
            <a:off x="7033846" y="2853237"/>
            <a:ext cx="4729291" cy="2647273"/>
            <a:chOff x="5543615" y="3320394"/>
            <a:chExt cx="5058481" cy="2647273"/>
          </a:xfrm>
        </p:grpSpPr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1CCB8FAB-EEDA-D82F-E941-819495B65C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43615" y="3481295"/>
              <a:ext cx="5058481" cy="248637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9624E19-F144-E296-69A5-B6BD97B654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8386" y="3320395"/>
              <a:ext cx="201185" cy="47552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D4F58CC-B355-4AB6-7B77-7B61659F6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2553" y="3320394"/>
              <a:ext cx="201185" cy="475529"/>
            </a:xfrm>
            <a:prstGeom prst="rect">
              <a:avLst/>
            </a:prstGeom>
          </p:spPr>
        </p:pic>
      </p:grpSp>
      <p:grpSp>
        <p:nvGrpSpPr>
          <p:cNvPr id="7" name="Google Shape;2083;p71">
            <a:extLst>
              <a:ext uri="{FF2B5EF4-FFF2-40B4-BE49-F238E27FC236}">
                <a16:creationId xmlns:a16="http://schemas.microsoft.com/office/drawing/2014/main" id="{62015CBE-B509-196C-E152-A6F99FF3D0C9}"/>
              </a:ext>
            </a:extLst>
          </p:cNvPr>
          <p:cNvGrpSpPr/>
          <p:nvPr/>
        </p:nvGrpSpPr>
        <p:grpSpPr>
          <a:xfrm>
            <a:off x="637081" y="1942135"/>
            <a:ext cx="1206138" cy="982466"/>
            <a:chOff x="689800" y="2666100"/>
            <a:chExt cx="652425" cy="505400"/>
          </a:xfrm>
        </p:grpSpPr>
        <p:sp>
          <p:nvSpPr>
            <p:cNvPr id="8" name="Google Shape;2084;p71">
              <a:extLst>
                <a:ext uri="{FF2B5EF4-FFF2-40B4-BE49-F238E27FC236}">
                  <a16:creationId xmlns:a16="http://schemas.microsoft.com/office/drawing/2014/main" id="{0DEF343E-B7C0-CF01-C9D1-F1DA567A35CC}"/>
                </a:ext>
              </a:extLst>
            </p:cNvPr>
            <p:cNvSpPr/>
            <p:nvPr/>
          </p:nvSpPr>
          <p:spPr>
            <a:xfrm>
              <a:off x="751875" y="2842875"/>
              <a:ext cx="203225" cy="225875"/>
            </a:xfrm>
            <a:custGeom>
              <a:avLst/>
              <a:gdLst/>
              <a:ahLst/>
              <a:cxnLst/>
              <a:rect l="l" t="t" r="r" b="b"/>
              <a:pathLst>
                <a:path w="8129" h="9035" extrusionOk="0">
                  <a:moveTo>
                    <a:pt x="7834" y="6582"/>
                  </a:moveTo>
                  <a:cubicBezTo>
                    <a:pt x="7925" y="6267"/>
                    <a:pt x="8048" y="5545"/>
                    <a:pt x="7681" y="4436"/>
                  </a:cubicBezTo>
                  <a:cubicBezTo>
                    <a:pt x="6247" y="203"/>
                    <a:pt x="1892" y="0"/>
                    <a:pt x="397" y="4436"/>
                  </a:cubicBezTo>
                  <a:cubicBezTo>
                    <a:pt x="10" y="5585"/>
                    <a:pt x="153" y="6318"/>
                    <a:pt x="254" y="6613"/>
                  </a:cubicBezTo>
                  <a:cubicBezTo>
                    <a:pt x="0" y="8180"/>
                    <a:pt x="2004" y="8922"/>
                    <a:pt x="4049" y="9034"/>
                  </a:cubicBezTo>
                  <a:cubicBezTo>
                    <a:pt x="6114" y="8922"/>
                    <a:pt x="8129" y="8170"/>
                    <a:pt x="7854" y="6593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Google Shape;2085;p71">
              <a:extLst>
                <a:ext uri="{FF2B5EF4-FFF2-40B4-BE49-F238E27FC236}">
                  <a16:creationId xmlns:a16="http://schemas.microsoft.com/office/drawing/2014/main" id="{F039254F-1E7E-1C49-9553-F87BDB49A9C2}"/>
                </a:ext>
              </a:extLst>
            </p:cNvPr>
            <p:cNvSpPr/>
            <p:nvPr/>
          </p:nvSpPr>
          <p:spPr>
            <a:xfrm>
              <a:off x="1077925" y="2842875"/>
              <a:ext cx="203250" cy="225875"/>
            </a:xfrm>
            <a:custGeom>
              <a:avLst/>
              <a:gdLst/>
              <a:ahLst/>
              <a:cxnLst/>
              <a:rect l="l" t="t" r="r" b="b"/>
              <a:pathLst>
                <a:path w="8130" h="9035" extrusionOk="0">
                  <a:moveTo>
                    <a:pt x="7835" y="6582"/>
                  </a:moveTo>
                  <a:cubicBezTo>
                    <a:pt x="7926" y="6267"/>
                    <a:pt x="8048" y="5545"/>
                    <a:pt x="7682" y="4436"/>
                  </a:cubicBezTo>
                  <a:cubicBezTo>
                    <a:pt x="6248" y="203"/>
                    <a:pt x="1883" y="0"/>
                    <a:pt x="398" y="4436"/>
                  </a:cubicBezTo>
                  <a:cubicBezTo>
                    <a:pt x="11" y="5585"/>
                    <a:pt x="153" y="6318"/>
                    <a:pt x="245" y="6613"/>
                  </a:cubicBezTo>
                  <a:cubicBezTo>
                    <a:pt x="1" y="8180"/>
                    <a:pt x="1995" y="8922"/>
                    <a:pt x="4050" y="9034"/>
                  </a:cubicBezTo>
                  <a:cubicBezTo>
                    <a:pt x="6115" y="8922"/>
                    <a:pt x="8130" y="8170"/>
                    <a:pt x="7845" y="6593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Google Shape;2086;p71">
              <a:extLst>
                <a:ext uri="{FF2B5EF4-FFF2-40B4-BE49-F238E27FC236}">
                  <a16:creationId xmlns:a16="http://schemas.microsoft.com/office/drawing/2014/main" id="{A5F56873-8EAA-6212-6618-B38F387FD8F3}"/>
                </a:ext>
              </a:extLst>
            </p:cNvPr>
            <p:cNvSpPr/>
            <p:nvPr/>
          </p:nvSpPr>
          <p:spPr>
            <a:xfrm>
              <a:off x="701250" y="3071000"/>
              <a:ext cx="632325" cy="94150"/>
            </a:xfrm>
            <a:custGeom>
              <a:avLst/>
              <a:gdLst/>
              <a:ahLst/>
              <a:cxnLst/>
              <a:rect l="l" t="t" r="r" b="b"/>
              <a:pathLst>
                <a:path w="25293" h="3766" extrusionOk="0">
                  <a:moveTo>
                    <a:pt x="12636" y="3755"/>
                  </a:moveTo>
                  <a:cubicBezTo>
                    <a:pt x="19605" y="3755"/>
                    <a:pt x="25292" y="2911"/>
                    <a:pt x="25292" y="1873"/>
                  </a:cubicBezTo>
                  <a:cubicBezTo>
                    <a:pt x="25292" y="845"/>
                    <a:pt x="19605" y="1"/>
                    <a:pt x="12636" y="1"/>
                  </a:cubicBezTo>
                  <a:cubicBezTo>
                    <a:pt x="5667" y="1"/>
                    <a:pt x="0" y="845"/>
                    <a:pt x="0" y="1883"/>
                  </a:cubicBezTo>
                  <a:cubicBezTo>
                    <a:pt x="0" y="2911"/>
                    <a:pt x="5688" y="3765"/>
                    <a:pt x="12636" y="3765"/>
                  </a:cubicBezTo>
                  <a:close/>
                </a:path>
              </a:pathLst>
            </a:custGeom>
            <a:solidFill>
              <a:srgbClr val="BCD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Google Shape;2087;p71">
              <a:extLst>
                <a:ext uri="{FF2B5EF4-FFF2-40B4-BE49-F238E27FC236}">
                  <a16:creationId xmlns:a16="http://schemas.microsoft.com/office/drawing/2014/main" id="{8DA1EE15-8503-6812-8A23-6087B0DB9472}"/>
                </a:ext>
              </a:extLst>
            </p:cNvPr>
            <p:cNvSpPr/>
            <p:nvPr/>
          </p:nvSpPr>
          <p:spPr>
            <a:xfrm>
              <a:off x="1221125" y="2890925"/>
              <a:ext cx="103050" cy="80650"/>
            </a:xfrm>
            <a:custGeom>
              <a:avLst/>
              <a:gdLst/>
              <a:ahLst/>
              <a:cxnLst/>
              <a:rect l="l" t="t" r="r" b="b"/>
              <a:pathLst>
                <a:path w="4122" h="3226" extrusionOk="0">
                  <a:moveTo>
                    <a:pt x="489" y="1"/>
                  </a:moveTo>
                  <a:cubicBezTo>
                    <a:pt x="570" y="72"/>
                    <a:pt x="2117" y="1466"/>
                    <a:pt x="2931" y="1975"/>
                  </a:cubicBezTo>
                  <a:cubicBezTo>
                    <a:pt x="3307" y="2219"/>
                    <a:pt x="3704" y="2432"/>
                    <a:pt x="4121" y="2626"/>
                  </a:cubicBezTo>
                  <a:lnTo>
                    <a:pt x="3918" y="3226"/>
                  </a:lnTo>
                  <a:cubicBezTo>
                    <a:pt x="3918" y="3226"/>
                    <a:pt x="1649" y="2554"/>
                    <a:pt x="825" y="2097"/>
                  </a:cubicBezTo>
                  <a:cubicBezTo>
                    <a:pt x="1" y="1639"/>
                    <a:pt x="113" y="143"/>
                    <a:pt x="489" y="1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Google Shape;2088;p71">
              <a:extLst>
                <a:ext uri="{FF2B5EF4-FFF2-40B4-BE49-F238E27FC236}">
                  <a16:creationId xmlns:a16="http://schemas.microsoft.com/office/drawing/2014/main" id="{A8DB85B7-E655-9A29-18D4-F7AFF39C672E}"/>
                </a:ext>
              </a:extLst>
            </p:cNvPr>
            <p:cNvSpPr/>
            <p:nvPr/>
          </p:nvSpPr>
          <p:spPr>
            <a:xfrm>
              <a:off x="1033175" y="2890925"/>
              <a:ext cx="103800" cy="80650"/>
            </a:xfrm>
            <a:custGeom>
              <a:avLst/>
              <a:gdLst/>
              <a:ahLst/>
              <a:cxnLst/>
              <a:rect l="l" t="t" r="r" b="b"/>
              <a:pathLst>
                <a:path w="4152" h="3226" extrusionOk="0">
                  <a:moveTo>
                    <a:pt x="3653" y="1"/>
                  </a:moveTo>
                  <a:cubicBezTo>
                    <a:pt x="3551" y="72"/>
                    <a:pt x="2015" y="1466"/>
                    <a:pt x="1191" y="1975"/>
                  </a:cubicBezTo>
                  <a:cubicBezTo>
                    <a:pt x="814" y="2219"/>
                    <a:pt x="417" y="2443"/>
                    <a:pt x="0" y="2626"/>
                  </a:cubicBezTo>
                  <a:lnTo>
                    <a:pt x="204" y="3226"/>
                  </a:lnTo>
                  <a:cubicBezTo>
                    <a:pt x="204" y="3226"/>
                    <a:pt x="2472" y="2554"/>
                    <a:pt x="3317" y="2097"/>
                  </a:cubicBezTo>
                  <a:cubicBezTo>
                    <a:pt x="4151" y="1639"/>
                    <a:pt x="4009" y="143"/>
                    <a:pt x="3653" y="1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Google Shape;2089;p71">
              <a:extLst>
                <a:ext uri="{FF2B5EF4-FFF2-40B4-BE49-F238E27FC236}">
                  <a16:creationId xmlns:a16="http://schemas.microsoft.com/office/drawing/2014/main" id="{E645597A-C99D-58F6-7505-AC79AD631C03}"/>
                </a:ext>
              </a:extLst>
            </p:cNvPr>
            <p:cNvSpPr/>
            <p:nvPr/>
          </p:nvSpPr>
          <p:spPr>
            <a:xfrm>
              <a:off x="727450" y="2666100"/>
              <a:ext cx="250800" cy="253100"/>
            </a:xfrm>
            <a:custGeom>
              <a:avLst/>
              <a:gdLst/>
              <a:ahLst/>
              <a:cxnLst/>
              <a:rect l="l" t="t" r="r" b="b"/>
              <a:pathLst>
                <a:path w="10032" h="10124" extrusionOk="0">
                  <a:moveTo>
                    <a:pt x="601" y="7895"/>
                  </a:moveTo>
                  <a:cubicBezTo>
                    <a:pt x="1771" y="10123"/>
                    <a:pt x="8241" y="10123"/>
                    <a:pt x="9411" y="7895"/>
                  </a:cubicBezTo>
                  <a:cubicBezTo>
                    <a:pt x="10032" y="6735"/>
                    <a:pt x="10032" y="3398"/>
                    <a:pt x="9411" y="2238"/>
                  </a:cubicBezTo>
                  <a:cubicBezTo>
                    <a:pt x="8241" y="0"/>
                    <a:pt x="1781" y="0"/>
                    <a:pt x="601" y="2238"/>
                  </a:cubicBezTo>
                  <a:cubicBezTo>
                    <a:pt x="0" y="3398"/>
                    <a:pt x="0" y="6735"/>
                    <a:pt x="601" y="7895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Google Shape;2090;p71">
              <a:extLst>
                <a:ext uri="{FF2B5EF4-FFF2-40B4-BE49-F238E27FC236}">
                  <a16:creationId xmlns:a16="http://schemas.microsoft.com/office/drawing/2014/main" id="{04A7BD63-BF2D-1931-F8F3-99FB243FB332}"/>
                </a:ext>
              </a:extLst>
            </p:cNvPr>
            <p:cNvSpPr/>
            <p:nvPr/>
          </p:nvSpPr>
          <p:spPr>
            <a:xfrm>
              <a:off x="792300" y="2821250"/>
              <a:ext cx="19875" cy="19600"/>
            </a:xfrm>
            <a:custGeom>
              <a:avLst/>
              <a:gdLst/>
              <a:ahLst/>
              <a:cxnLst/>
              <a:rect l="l" t="t" r="r" b="b"/>
              <a:pathLst>
                <a:path w="795" h="784" extrusionOk="0">
                  <a:moveTo>
                    <a:pt x="397" y="784"/>
                  </a:moveTo>
                  <a:cubicBezTo>
                    <a:pt x="611" y="784"/>
                    <a:pt x="794" y="600"/>
                    <a:pt x="784" y="387"/>
                  </a:cubicBezTo>
                  <a:cubicBezTo>
                    <a:pt x="784" y="173"/>
                    <a:pt x="611" y="0"/>
                    <a:pt x="397" y="0"/>
                  </a:cubicBezTo>
                  <a:cubicBezTo>
                    <a:pt x="184" y="0"/>
                    <a:pt x="11" y="173"/>
                    <a:pt x="11" y="387"/>
                  </a:cubicBezTo>
                  <a:cubicBezTo>
                    <a:pt x="1" y="600"/>
                    <a:pt x="184" y="784"/>
                    <a:pt x="397" y="7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Google Shape;2091;p71">
              <a:extLst>
                <a:ext uri="{FF2B5EF4-FFF2-40B4-BE49-F238E27FC236}">
                  <a16:creationId xmlns:a16="http://schemas.microsoft.com/office/drawing/2014/main" id="{099B9541-873C-2638-087C-775983AB4384}"/>
                </a:ext>
              </a:extLst>
            </p:cNvPr>
            <p:cNvSpPr/>
            <p:nvPr/>
          </p:nvSpPr>
          <p:spPr>
            <a:xfrm>
              <a:off x="893275" y="2821250"/>
              <a:ext cx="19625" cy="19600"/>
            </a:xfrm>
            <a:custGeom>
              <a:avLst/>
              <a:gdLst/>
              <a:ahLst/>
              <a:cxnLst/>
              <a:rect l="l" t="t" r="r" b="b"/>
              <a:pathLst>
                <a:path w="785" h="784" extrusionOk="0">
                  <a:moveTo>
                    <a:pt x="397" y="784"/>
                  </a:moveTo>
                  <a:cubicBezTo>
                    <a:pt x="611" y="784"/>
                    <a:pt x="784" y="600"/>
                    <a:pt x="784" y="387"/>
                  </a:cubicBezTo>
                  <a:cubicBezTo>
                    <a:pt x="784" y="173"/>
                    <a:pt x="611" y="0"/>
                    <a:pt x="397" y="0"/>
                  </a:cubicBezTo>
                  <a:cubicBezTo>
                    <a:pt x="184" y="0"/>
                    <a:pt x="11" y="173"/>
                    <a:pt x="1" y="387"/>
                  </a:cubicBezTo>
                  <a:cubicBezTo>
                    <a:pt x="1" y="600"/>
                    <a:pt x="174" y="784"/>
                    <a:pt x="397" y="7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Google Shape;2092;p71">
              <a:extLst>
                <a:ext uri="{FF2B5EF4-FFF2-40B4-BE49-F238E27FC236}">
                  <a16:creationId xmlns:a16="http://schemas.microsoft.com/office/drawing/2014/main" id="{BA4FBA2A-761D-F3C9-ACA2-EA1521E2C7C8}"/>
                </a:ext>
              </a:extLst>
            </p:cNvPr>
            <p:cNvSpPr/>
            <p:nvPr/>
          </p:nvSpPr>
          <p:spPr>
            <a:xfrm>
              <a:off x="709650" y="2680850"/>
              <a:ext cx="86500" cy="78100"/>
            </a:xfrm>
            <a:custGeom>
              <a:avLst/>
              <a:gdLst/>
              <a:ahLst/>
              <a:cxnLst/>
              <a:rect l="l" t="t" r="r" b="b"/>
              <a:pathLst>
                <a:path w="3460" h="3124" extrusionOk="0">
                  <a:moveTo>
                    <a:pt x="2717" y="794"/>
                  </a:moveTo>
                  <a:cubicBezTo>
                    <a:pt x="2717" y="794"/>
                    <a:pt x="1984" y="682"/>
                    <a:pt x="1669" y="346"/>
                  </a:cubicBezTo>
                  <a:cubicBezTo>
                    <a:pt x="1343" y="0"/>
                    <a:pt x="753" y="326"/>
                    <a:pt x="377" y="1058"/>
                  </a:cubicBezTo>
                  <a:cubicBezTo>
                    <a:pt x="0" y="1781"/>
                    <a:pt x="183" y="2757"/>
                    <a:pt x="255" y="2941"/>
                  </a:cubicBezTo>
                  <a:cubicBezTo>
                    <a:pt x="316" y="3124"/>
                    <a:pt x="1425" y="3012"/>
                    <a:pt x="2320" y="2676"/>
                  </a:cubicBezTo>
                  <a:cubicBezTo>
                    <a:pt x="3215" y="2340"/>
                    <a:pt x="3459" y="967"/>
                    <a:pt x="2706" y="804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Google Shape;2093;p71">
              <a:extLst>
                <a:ext uri="{FF2B5EF4-FFF2-40B4-BE49-F238E27FC236}">
                  <a16:creationId xmlns:a16="http://schemas.microsoft.com/office/drawing/2014/main" id="{A1CE04CF-3170-F798-0385-428524443807}"/>
                </a:ext>
              </a:extLst>
            </p:cNvPr>
            <p:cNvSpPr/>
            <p:nvPr/>
          </p:nvSpPr>
          <p:spPr>
            <a:xfrm>
              <a:off x="909300" y="2680600"/>
              <a:ext cx="86250" cy="78100"/>
            </a:xfrm>
            <a:custGeom>
              <a:avLst/>
              <a:gdLst/>
              <a:ahLst/>
              <a:cxnLst/>
              <a:rect l="l" t="t" r="r" b="b"/>
              <a:pathLst>
                <a:path w="3450" h="3124" extrusionOk="0">
                  <a:moveTo>
                    <a:pt x="743" y="804"/>
                  </a:moveTo>
                  <a:cubicBezTo>
                    <a:pt x="743" y="804"/>
                    <a:pt x="1466" y="692"/>
                    <a:pt x="1781" y="346"/>
                  </a:cubicBezTo>
                  <a:cubicBezTo>
                    <a:pt x="2107" y="0"/>
                    <a:pt x="2697" y="336"/>
                    <a:pt x="3073" y="1058"/>
                  </a:cubicBezTo>
                  <a:cubicBezTo>
                    <a:pt x="3450" y="1781"/>
                    <a:pt x="3266" y="2757"/>
                    <a:pt x="3205" y="2940"/>
                  </a:cubicBezTo>
                  <a:cubicBezTo>
                    <a:pt x="3154" y="3123"/>
                    <a:pt x="2035" y="3012"/>
                    <a:pt x="1130" y="2676"/>
                  </a:cubicBezTo>
                  <a:cubicBezTo>
                    <a:pt x="224" y="2340"/>
                    <a:pt x="1" y="977"/>
                    <a:pt x="743" y="804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Google Shape;2094;p71">
              <a:extLst>
                <a:ext uri="{FF2B5EF4-FFF2-40B4-BE49-F238E27FC236}">
                  <a16:creationId xmlns:a16="http://schemas.microsoft.com/office/drawing/2014/main" id="{875FACD7-EE06-9207-A383-1D41EBF49B1B}"/>
                </a:ext>
              </a:extLst>
            </p:cNvPr>
            <p:cNvSpPr/>
            <p:nvPr/>
          </p:nvSpPr>
          <p:spPr>
            <a:xfrm>
              <a:off x="812400" y="2814875"/>
              <a:ext cx="80650" cy="81675"/>
            </a:xfrm>
            <a:custGeom>
              <a:avLst/>
              <a:gdLst/>
              <a:ahLst/>
              <a:cxnLst/>
              <a:rect l="l" t="t" r="r" b="b"/>
              <a:pathLst>
                <a:path w="3226" h="3267" extrusionOk="0">
                  <a:moveTo>
                    <a:pt x="194" y="2544"/>
                  </a:moveTo>
                  <a:cubicBezTo>
                    <a:pt x="570" y="3267"/>
                    <a:pt x="2656" y="3267"/>
                    <a:pt x="3032" y="2544"/>
                  </a:cubicBezTo>
                  <a:cubicBezTo>
                    <a:pt x="3226" y="2178"/>
                    <a:pt x="3226" y="1089"/>
                    <a:pt x="3032" y="723"/>
                  </a:cubicBezTo>
                  <a:cubicBezTo>
                    <a:pt x="2646" y="1"/>
                    <a:pt x="570" y="1"/>
                    <a:pt x="194" y="723"/>
                  </a:cubicBezTo>
                  <a:cubicBezTo>
                    <a:pt x="0" y="1089"/>
                    <a:pt x="0" y="2178"/>
                    <a:pt x="194" y="2544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Google Shape;2095;p71">
              <a:extLst>
                <a:ext uri="{FF2B5EF4-FFF2-40B4-BE49-F238E27FC236}">
                  <a16:creationId xmlns:a16="http://schemas.microsoft.com/office/drawing/2014/main" id="{FC0FFBF2-E0B0-8167-7A18-016B65CB7FB9}"/>
                </a:ext>
              </a:extLst>
            </p:cNvPr>
            <p:cNvSpPr/>
            <p:nvPr/>
          </p:nvSpPr>
          <p:spPr>
            <a:xfrm>
              <a:off x="855900" y="2865750"/>
              <a:ext cx="21625" cy="18600"/>
            </a:xfrm>
            <a:custGeom>
              <a:avLst/>
              <a:gdLst/>
              <a:ahLst/>
              <a:cxnLst/>
              <a:rect l="l" t="t" r="r" b="b"/>
              <a:pathLst>
                <a:path w="865" h="744" extrusionOk="0">
                  <a:moveTo>
                    <a:pt x="61" y="581"/>
                  </a:moveTo>
                  <a:cubicBezTo>
                    <a:pt x="153" y="743"/>
                    <a:pt x="712" y="743"/>
                    <a:pt x="814" y="581"/>
                  </a:cubicBezTo>
                  <a:cubicBezTo>
                    <a:pt x="865" y="448"/>
                    <a:pt x="865" y="296"/>
                    <a:pt x="814" y="174"/>
                  </a:cubicBezTo>
                  <a:cubicBezTo>
                    <a:pt x="712" y="1"/>
                    <a:pt x="153" y="1"/>
                    <a:pt x="61" y="174"/>
                  </a:cubicBezTo>
                  <a:cubicBezTo>
                    <a:pt x="0" y="296"/>
                    <a:pt x="0" y="448"/>
                    <a:pt x="61" y="581"/>
                  </a:cubicBezTo>
                  <a:close/>
                </a:path>
              </a:pathLst>
            </a:custGeom>
            <a:solidFill>
              <a:srgbClr val="A4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Google Shape;2096;p71">
              <a:extLst>
                <a:ext uri="{FF2B5EF4-FFF2-40B4-BE49-F238E27FC236}">
                  <a16:creationId xmlns:a16="http://schemas.microsoft.com/office/drawing/2014/main" id="{1AC621A9-AC7D-6531-E350-0CBF14915B4D}"/>
                </a:ext>
              </a:extLst>
            </p:cNvPr>
            <p:cNvSpPr/>
            <p:nvPr/>
          </p:nvSpPr>
          <p:spPr>
            <a:xfrm>
              <a:off x="827925" y="2865750"/>
              <a:ext cx="21625" cy="18600"/>
            </a:xfrm>
            <a:custGeom>
              <a:avLst/>
              <a:gdLst/>
              <a:ahLst/>
              <a:cxnLst/>
              <a:rect l="l" t="t" r="r" b="b"/>
              <a:pathLst>
                <a:path w="865" h="744" extrusionOk="0">
                  <a:moveTo>
                    <a:pt x="51" y="581"/>
                  </a:moveTo>
                  <a:cubicBezTo>
                    <a:pt x="153" y="743"/>
                    <a:pt x="722" y="743"/>
                    <a:pt x="814" y="581"/>
                  </a:cubicBezTo>
                  <a:cubicBezTo>
                    <a:pt x="865" y="448"/>
                    <a:pt x="865" y="296"/>
                    <a:pt x="814" y="174"/>
                  </a:cubicBezTo>
                  <a:cubicBezTo>
                    <a:pt x="722" y="1"/>
                    <a:pt x="142" y="1"/>
                    <a:pt x="51" y="174"/>
                  </a:cubicBezTo>
                  <a:cubicBezTo>
                    <a:pt x="0" y="296"/>
                    <a:pt x="0" y="448"/>
                    <a:pt x="51" y="581"/>
                  </a:cubicBezTo>
                  <a:close/>
                </a:path>
              </a:pathLst>
            </a:custGeom>
            <a:solidFill>
              <a:srgbClr val="A4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Google Shape;2097;p71">
              <a:extLst>
                <a:ext uri="{FF2B5EF4-FFF2-40B4-BE49-F238E27FC236}">
                  <a16:creationId xmlns:a16="http://schemas.microsoft.com/office/drawing/2014/main" id="{A31F9F4F-D485-0508-49A3-65D76ADF76BF}"/>
                </a:ext>
              </a:extLst>
            </p:cNvPr>
            <p:cNvSpPr/>
            <p:nvPr/>
          </p:nvSpPr>
          <p:spPr>
            <a:xfrm>
              <a:off x="852850" y="3015300"/>
              <a:ext cx="74025" cy="104050"/>
            </a:xfrm>
            <a:custGeom>
              <a:avLst/>
              <a:gdLst/>
              <a:ahLst/>
              <a:cxnLst/>
              <a:rect l="l" t="t" r="r" b="b"/>
              <a:pathLst>
                <a:path w="2961" h="4162" extrusionOk="0">
                  <a:moveTo>
                    <a:pt x="2961" y="11"/>
                  </a:moveTo>
                  <a:lnTo>
                    <a:pt x="2635" y="4162"/>
                  </a:lnTo>
                  <a:lnTo>
                    <a:pt x="1526" y="4162"/>
                  </a:lnTo>
                  <a:lnTo>
                    <a:pt x="1160" y="2412"/>
                  </a:lnTo>
                  <a:lnTo>
                    <a:pt x="0" y="1"/>
                  </a:lnTo>
                  <a:lnTo>
                    <a:pt x="2187" y="1"/>
                  </a:ln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Google Shape;2098;p71">
              <a:extLst>
                <a:ext uri="{FF2B5EF4-FFF2-40B4-BE49-F238E27FC236}">
                  <a16:creationId xmlns:a16="http://schemas.microsoft.com/office/drawing/2014/main" id="{9FDE9DFD-A593-6877-FB80-CD0ADBF768B2}"/>
                </a:ext>
              </a:extLst>
            </p:cNvPr>
            <p:cNvSpPr/>
            <p:nvPr/>
          </p:nvSpPr>
          <p:spPr>
            <a:xfrm>
              <a:off x="778825" y="3015300"/>
              <a:ext cx="74050" cy="104050"/>
            </a:xfrm>
            <a:custGeom>
              <a:avLst/>
              <a:gdLst/>
              <a:ahLst/>
              <a:cxnLst/>
              <a:rect l="l" t="t" r="r" b="b"/>
              <a:pathLst>
                <a:path w="2962" h="4162" extrusionOk="0">
                  <a:moveTo>
                    <a:pt x="0" y="11"/>
                  </a:moveTo>
                  <a:lnTo>
                    <a:pt x="306" y="4162"/>
                  </a:lnTo>
                  <a:lnTo>
                    <a:pt x="1425" y="4162"/>
                  </a:lnTo>
                  <a:lnTo>
                    <a:pt x="1791" y="2412"/>
                  </a:lnTo>
                  <a:lnTo>
                    <a:pt x="2961" y="1"/>
                  </a:lnTo>
                  <a:lnTo>
                    <a:pt x="753" y="1"/>
                  </a:ln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Google Shape;2099;p71">
              <a:extLst>
                <a:ext uri="{FF2B5EF4-FFF2-40B4-BE49-F238E27FC236}">
                  <a16:creationId xmlns:a16="http://schemas.microsoft.com/office/drawing/2014/main" id="{83FFA792-951B-7CB7-65AC-AFA7DC3FB88B}"/>
                </a:ext>
              </a:extLst>
            </p:cNvPr>
            <p:cNvSpPr/>
            <p:nvPr/>
          </p:nvSpPr>
          <p:spPr>
            <a:xfrm>
              <a:off x="767900" y="3089825"/>
              <a:ext cx="49350" cy="36400"/>
            </a:xfrm>
            <a:custGeom>
              <a:avLst/>
              <a:gdLst/>
              <a:ahLst/>
              <a:cxnLst/>
              <a:rect l="l" t="t" r="r" b="b"/>
              <a:pathLst>
                <a:path w="1974" h="1456" extrusionOk="0">
                  <a:moveTo>
                    <a:pt x="112" y="1181"/>
                  </a:moveTo>
                  <a:cubicBezTo>
                    <a:pt x="224" y="1364"/>
                    <a:pt x="621" y="1456"/>
                    <a:pt x="997" y="1445"/>
                  </a:cubicBezTo>
                  <a:cubicBezTo>
                    <a:pt x="1363" y="1456"/>
                    <a:pt x="1750" y="1364"/>
                    <a:pt x="1862" y="1181"/>
                  </a:cubicBezTo>
                  <a:cubicBezTo>
                    <a:pt x="1974" y="998"/>
                    <a:pt x="1689" y="448"/>
                    <a:pt x="1587" y="265"/>
                  </a:cubicBezTo>
                  <a:cubicBezTo>
                    <a:pt x="1485" y="113"/>
                    <a:pt x="1251" y="11"/>
                    <a:pt x="997" y="1"/>
                  </a:cubicBezTo>
                  <a:cubicBezTo>
                    <a:pt x="743" y="11"/>
                    <a:pt x="488" y="113"/>
                    <a:pt x="397" y="265"/>
                  </a:cubicBezTo>
                  <a:cubicBezTo>
                    <a:pt x="285" y="459"/>
                    <a:pt x="0" y="988"/>
                    <a:pt x="112" y="1181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Google Shape;2100;p71">
              <a:extLst>
                <a:ext uri="{FF2B5EF4-FFF2-40B4-BE49-F238E27FC236}">
                  <a16:creationId xmlns:a16="http://schemas.microsoft.com/office/drawing/2014/main" id="{0EF19817-2C40-33F1-2371-0EB9EB608ACC}"/>
                </a:ext>
              </a:extLst>
            </p:cNvPr>
            <p:cNvSpPr/>
            <p:nvPr/>
          </p:nvSpPr>
          <p:spPr>
            <a:xfrm>
              <a:off x="887950" y="3089575"/>
              <a:ext cx="49350" cy="36650"/>
            </a:xfrm>
            <a:custGeom>
              <a:avLst/>
              <a:gdLst/>
              <a:ahLst/>
              <a:cxnLst/>
              <a:rect l="l" t="t" r="r" b="b"/>
              <a:pathLst>
                <a:path w="1974" h="1466" extrusionOk="0">
                  <a:moveTo>
                    <a:pt x="122" y="1191"/>
                  </a:moveTo>
                  <a:cubicBezTo>
                    <a:pt x="234" y="1374"/>
                    <a:pt x="621" y="1466"/>
                    <a:pt x="997" y="1455"/>
                  </a:cubicBezTo>
                  <a:cubicBezTo>
                    <a:pt x="1363" y="1466"/>
                    <a:pt x="1750" y="1374"/>
                    <a:pt x="1872" y="1191"/>
                  </a:cubicBezTo>
                  <a:cubicBezTo>
                    <a:pt x="1974" y="987"/>
                    <a:pt x="1689" y="458"/>
                    <a:pt x="1587" y="265"/>
                  </a:cubicBezTo>
                  <a:cubicBezTo>
                    <a:pt x="1485" y="113"/>
                    <a:pt x="1251" y="11"/>
                    <a:pt x="997" y="1"/>
                  </a:cubicBezTo>
                  <a:cubicBezTo>
                    <a:pt x="743" y="11"/>
                    <a:pt x="488" y="113"/>
                    <a:pt x="397" y="265"/>
                  </a:cubicBezTo>
                  <a:cubicBezTo>
                    <a:pt x="285" y="458"/>
                    <a:pt x="0" y="987"/>
                    <a:pt x="122" y="1191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Google Shape;2101;p71">
              <a:extLst>
                <a:ext uri="{FF2B5EF4-FFF2-40B4-BE49-F238E27FC236}">
                  <a16:creationId xmlns:a16="http://schemas.microsoft.com/office/drawing/2014/main" id="{1F9F3668-1894-9335-2E12-1F8DD8A3E4F7}"/>
                </a:ext>
              </a:extLst>
            </p:cNvPr>
            <p:cNvSpPr/>
            <p:nvPr/>
          </p:nvSpPr>
          <p:spPr>
            <a:xfrm>
              <a:off x="895050" y="2890925"/>
              <a:ext cx="103050" cy="80650"/>
            </a:xfrm>
            <a:custGeom>
              <a:avLst/>
              <a:gdLst/>
              <a:ahLst/>
              <a:cxnLst/>
              <a:rect l="l" t="t" r="r" b="b"/>
              <a:pathLst>
                <a:path w="4122" h="3226" extrusionOk="0">
                  <a:moveTo>
                    <a:pt x="489" y="1"/>
                  </a:moveTo>
                  <a:cubicBezTo>
                    <a:pt x="571" y="72"/>
                    <a:pt x="2107" y="1466"/>
                    <a:pt x="2931" y="1975"/>
                  </a:cubicBezTo>
                  <a:cubicBezTo>
                    <a:pt x="3318" y="2219"/>
                    <a:pt x="3714" y="2432"/>
                    <a:pt x="4121" y="2626"/>
                  </a:cubicBezTo>
                  <a:lnTo>
                    <a:pt x="3928" y="3226"/>
                  </a:lnTo>
                  <a:cubicBezTo>
                    <a:pt x="3928" y="3226"/>
                    <a:pt x="1649" y="2554"/>
                    <a:pt x="825" y="2097"/>
                  </a:cubicBezTo>
                  <a:cubicBezTo>
                    <a:pt x="1" y="1639"/>
                    <a:pt x="113" y="143"/>
                    <a:pt x="489" y="1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Google Shape;2102;p71">
              <a:extLst>
                <a:ext uri="{FF2B5EF4-FFF2-40B4-BE49-F238E27FC236}">
                  <a16:creationId xmlns:a16="http://schemas.microsoft.com/office/drawing/2014/main" id="{921DEA40-D090-EF73-839A-F2CFEF69BCBA}"/>
                </a:ext>
              </a:extLst>
            </p:cNvPr>
            <p:cNvSpPr/>
            <p:nvPr/>
          </p:nvSpPr>
          <p:spPr>
            <a:xfrm>
              <a:off x="707350" y="2890925"/>
              <a:ext cx="103550" cy="80650"/>
            </a:xfrm>
            <a:custGeom>
              <a:avLst/>
              <a:gdLst/>
              <a:ahLst/>
              <a:cxnLst/>
              <a:rect l="l" t="t" r="r" b="b"/>
              <a:pathLst>
                <a:path w="4142" h="3226" extrusionOk="0">
                  <a:moveTo>
                    <a:pt x="3623" y="1"/>
                  </a:moveTo>
                  <a:cubicBezTo>
                    <a:pt x="3541" y="72"/>
                    <a:pt x="2005" y="1466"/>
                    <a:pt x="1181" y="1975"/>
                  </a:cubicBezTo>
                  <a:cubicBezTo>
                    <a:pt x="804" y="2219"/>
                    <a:pt x="408" y="2432"/>
                    <a:pt x="1" y="2626"/>
                  </a:cubicBezTo>
                  <a:lnTo>
                    <a:pt x="194" y="3226"/>
                  </a:lnTo>
                  <a:cubicBezTo>
                    <a:pt x="194" y="3226"/>
                    <a:pt x="2463" y="2554"/>
                    <a:pt x="3307" y="2097"/>
                  </a:cubicBezTo>
                  <a:cubicBezTo>
                    <a:pt x="4141" y="1639"/>
                    <a:pt x="3999" y="143"/>
                    <a:pt x="3623" y="1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Google Shape;2103;p71">
              <a:extLst>
                <a:ext uri="{FF2B5EF4-FFF2-40B4-BE49-F238E27FC236}">
                  <a16:creationId xmlns:a16="http://schemas.microsoft.com/office/drawing/2014/main" id="{7CDD4509-6148-7558-1BD1-E4B9E32EAA21}"/>
                </a:ext>
              </a:extLst>
            </p:cNvPr>
            <p:cNvSpPr/>
            <p:nvPr/>
          </p:nvSpPr>
          <p:spPr>
            <a:xfrm>
              <a:off x="1137950" y="2887125"/>
              <a:ext cx="81675" cy="39450"/>
            </a:xfrm>
            <a:custGeom>
              <a:avLst/>
              <a:gdLst/>
              <a:ahLst/>
              <a:cxnLst/>
              <a:rect l="l" t="t" r="r" b="b"/>
              <a:pathLst>
                <a:path w="3267" h="1578" extrusionOk="0">
                  <a:moveTo>
                    <a:pt x="194" y="1231"/>
                  </a:moveTo>
                  <a:cubicBezTo>
                    <a:pt x="581" y="1577"/>
                    <a:pt x="2687" y="1577"/>
                    <a:pt x="3073" y="1231"/>
                  </a:cubicBezTo>
                  <a:cubicBezTo>
                    <a:pt x="3267" y="1048"/>
                    <a:pt x="3267" y="529"/>
                    <a:pt x="3073" y="346"/>
                  </a:cubicBezTo>
                  <a:cubicBezTo>
                    <a:pt x="2687" y="0"/>
                    <a:pt x="571" y="0"/>
                    <a:pt x="194" y="346"/>
                  </a:cubicBezTo>
                  <a:cubicBezTo>
                    <a:pt x="1" y="529"/>
                    <a:pt x="1" y="1048"/>
                    <a:pt x="194" y="1231"/>
                  </a:cubicBezTo>
                  <a:close/>
                </a:path>
              </a:pathLst>
            </a:custGeom>
            <a:solidFill>
              <a:srgbClr val="F388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Google Shape;2104;p71">
              <a:extLst>
                <a:ext uri="{FF2B5EF4-FFF2-40B4-BE49-F238E27FC236}">
                  <a16:creationId xmlns:a16="http://schemas.microsoft.com/office/drawing/2014/main" id="{57A5067B-510B-EAA4-5B29-C404FA48824A}"/>
                </a:ext>
              </a:extLst>
            </p:cNvPr>
            <p:cNvSpPr/>
            <p:nvPr/>
          </p:nvSpPr>
          <p:spPr>
            <a:xfrm>
              <a:off x="1053525" y="2666100"/>
              <a:ext cx="250550" cy="253100"/>
            </a:xfrm>
            <a:custGeom>
              <a:avLst/>
              <a:gdLst/>
              <a:ahLst/>
              <a:cxnLst/>
              <a:rect l="l" t="t" r="r" b="b"/>
              <a:pathLst>
                <a:path w="10022" h="10124" extrusionOk="0">
                  <a:moveTo>
                    <a:pt x="600" y="7895"/>
                  </a:moveTo>
                  <a:cubicBezTo>
                    <a:pt x="1770" y="10123"/>
                    <a:pt x="8251" y="10123"/>
                    <a:pt x="9411" y="7895"/>
                  </a:cubicBezTo>
                  <a:cubicBezTo>
                    <a:pt x="10021" y="6735"/>
                    <a:pt x="10021" y="3398"/>
                    <a:pt x="9411" y="2238"/>
                  </a:cubicBezTo>
                  <a:cubicBezTo>
                    <a:pt x="8251" y="0"/>
                    <a:pt x="1770" y="0"/>
                    <a:pt x="600" y="2238"/>
                  </a:cubicBezTo>
                  <a:cubicBezTo>
                    <a:pt x="0" y="3398"/>
                    <a:pt x="0" y="6735"/>
                    <a:pt x="600" y="7895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Google Shape;2105;p71">
              <a:extLst>
                <a:ext uri="{FF2B5EF4-FFF2-40B4-BE49-F238E27FC236}">
                  <a16:creationId xmlns:a16="http://schemas.microsoft.com/office/drawing/2014/main" id="{510E7E09-9C17-C322-1A22-C7290706236F}"/>
                </a:ext>
              </a:extLst>
            </p:cNvPr>
            <p:cNvSpPr/>
            <p:nvPr/>
          </p:nvSpPr>
          <p:spPr>
            <a:xfrm>
              <a:off x="1118375" y="2821250"/>
              <a:ext cx="19600" cy="15275"/>
            </a:xfrm>
            <a:custGeom>
              <a:avLst/>
              <a:gdLst/>
              <a:ahLst/>
              <a:cxnLst/>
              <a:rect l="l" t="t" r="r" b="b"/>
              <a:pathLst>
                <a:path w="784" h="611" extrusionOk="0">
                  <a:moveTo>
                    <a:pt x="397" y="0"/>
                  </a:moveTo>
                  <a:cubicBezTo>
                    <a:pt x="611" y="0"/>
                    <a:pt x="784" y="173"/>
                    <a:pt x="784" y="387"/>
                  </a:cubicBezTo>
                  <a:cubicBezTo>
                    <a:pt x="784" y="611"/>
                    <a:pt x="621" y="387"/>
                    <a:pt x="397" y="387"/>
                  </a:cubicBezTo>
                  <a:cubicBezTo>
                    <a:pt x="173" y="387"/>
                    <a:pt x="0" y="611"/>
                    <a:pt x="0" y="387"/>
                  </a:cubicBezTo>
                  <a:cubicBezTo>
                    <a:pt x="11" y="173"/>
                    <a:pt x="184" y="0"/>
                    <a:pt x="3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Google Shape;2106;p71">
              <a:extLst>
                <a:ext uri="{FF2B5EF4-FFF2-40B4-BE49-F238E27FC236}">
                  <a16:creationId xmlns:a16="http://schemas.microsoft.com/office/drawing/2014/main" id="{08C096BA-B9F0-E7AE-238C-014F8B6AF99F}"/>
                </a:ext>
              </a:extLst>
            </p:cNvPr>
            <p:cNvSpPr/>
            <p:nvPr/>
          </p:nvSpPr>
          <p:spPr>
            <a:xfrm>
              <a:off x="1219350" y="2821250"/>
              <a:ext cx="19600" cy="15275"/>
            </a:xfrm>
            <a:custGeom>
              <a:avLst/>
              <a:gdLst/>
              <a:ahLst/>
              <a:cxnLst/>
              <a:rect l="l" t="t" r="r" b="b"/>
              <a:pathLst>
                <a:path w="784" h="611" extrusionOk="0">
                  <a:moveTo>
                    <a:pt x="387" y="0"/>
                  </a:moveTo>
                  <a:cubicBezTo>
                    <a:pt x="601" y="0"/>
                    <a:pt x="784" y="173"/>
                    <a:pt x="784" y="387"/>
                  </a:cubicBezTo>
                  <a:cubicBezTo>
                    <a:pt x="784" y="611"/>
                    <a:pt x="611" y="387"/>
                    <a:pt x="387" y="387"/>
                  </a:cubicBezTo>
                  <a:cubicBezTo>
                    <a:pt x="163" y="387"/>
                    <a:pt x="0" y="611"/>
                    <a:pt x="0" y="387"/>
                  </a:cubicBezTo>
                  <a:cubicBezTo>
                    <a:pt x="0" y="173"/>
                    <a:pt x="173" y="0"/>
                    <a:pt x="3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Google Shape;2107;p71">
              <a:extLst>
                <a:ext uri="{FF2B5EF4-FFF2-40B4-BE49-F238E27FC236}">
                  <a16:creationId xmlns:a16="http://schemas.microsoft.com/office/drawing/2014/main" id="{CA3903FE-2EF2-217A-BCB7-700F50C82565}"/>
                </a:ext>
              </a:extLst>
            </p:cNvPr>
            <p:cNvSpPr/>
            <p:nvPr/>
          </p:nvSpPr>
          <p:spPr>
            <a:xfrm>
              <a:off x="1035700" y="2680600"/>
              <a:ext cx="86525" cy="78100"/>
            </a:xfrm>
            <a:custGeom>
              <a:avLst/>
              <a:gdLst/>
              <a:ahLst/>
              <a:cxnLst/>
              <a:rect l="l" t="t" r="r" b="b"/>
              <a:pathLst>
                <a:path w="3461" h="3124" extrusionOk="0">
                  <a:moveTo>
                    <a:pt x="2707" y="804"/>
                  </a:moveTo>
                  <a:cubicBezTo>
                    <a:pt x="2707" y="804"/>
                    <a:pt x="1985" y="692"/>
                    <a:pt x="1659" y="346"/>
                  </a:cubicBezTo>
                  <a:cubicBezTo>
                    <a:pt x="1344" y="0"/>
                    <a:pt x="754" y="336"/>
                    <a:pt x="377" y="1058"/>
                  </a:cubicBezTo>
                  <a:cubicBezTo>
                    <a:pt x="1" y="1781"/>
                    <a:pt x="184" y="2757"/>
                    <a:pt x="255" y="2940"/>
                  </a:cubicBezTo>
                  <a:cubicBezTo>
                    <a:pt x="316" y="3123"/>
                    <a:pt x="1425" y="3012"/>
                    <a:pt x="2331" y="2676"/>
                  </a:cubicBezTo>
                  <a:cubicBezTo>
                    <a:pt x="3236" y="2340"/>
                    <a:pt x="3460" y="977"/>
                    <a:pt x="2717" y="804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Google Shape;2108;p71">
              <a:extLst>
                <a:ext uri="{FF2B5EF4-FFF2-40B4-BE49-F238E27FC236}">
                  <a16:creationId xmlns:a16="http://schemas.microsoft.com/office/drawing/2014/main" id="{F546A5C7-13E6-C8A1-2751-22FAF723EC5B}"/>
                </a:ext>
              </a:extLst>
            </p:cNvPr>
            <p:cNvSpPr/>
            <p:nvPr/>
          </p:nvSpPr>
          <p:spPr>
            <a:xfrm>
              <a:off x="1235375" y="2680600"/>
              <a:ext cx="86250" cy="78100"/>
            </a:xfrm>
            <a:custGeom>
              <a:avLst/>
              <a:gdLst/>
              <a:ahLst/>
              <a:cxnLst/>
              <a:rect l="l" t="t" r="r" b="b"/>
              <a:pathLst>
                <a:path w="3450" h="3124" extrusionOk="0">
                  <a:moveTo>
                    <a:pt x="743" y="804"/>
                  </a:moveTo>
                  <a:cubicBezTo>
                    <a:pt x="743" y="804"/>
                    <a:pt x="1486" y="692"/>
                    <a:pt x="1791" y="346"/>
                  </a:cubicBezTo>
                  <a:cubicBezTo>
                    <a:pt x="2096" y="0"/>
                    <a:pt x="2696" y="336"/>
                    <a:pt x="3073" y="1058"/>
                  </a:cubicBezTo>
                  <a:cubicBezTo>
                    <a:pt x="3449" y="1781"/>
                    <a:pt x="3266" y="2757"/>
                    <a:pt x="3215" y="2940"/>
                  </a:cubicBezTo>
                  <a:cubicBezTo>
                    <a:pt x="3154" y="3123"/>
                    <a:pt x="2035" y="3012"/>
                    <a:pt x="1130" y="2676"/>
                  </a:cubicBezTo>
                  <a:cubicBezTo>
                    <a:pt x="224" y="2340"/>
                    <a:pt x="0" y="977"/>
                    <a:pt x="743" y="804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Google Shape;2109;p71">
              <a:extLst>
                <a:ext uri="{FF2B5EF4-FFF2-40B4-BE49-F238E27FC236}">
                  <a16:creationId xmlns:a16="http://schemas.microsoft.com/office/drawing/2014/main" id="{ACEDE597-4975-5B9F-F037-0CBF6283EF65}"/>
                </a:ext>
              </a:extLst>
            </p:cNvPr>
            <p:cNvSpPr/>
            <p:nvPr/>
          </p:nvSpPr>
          <p:spPr>
            <a:xfrm>
              <a:off x="1138475" y="2836500"/>
              <a:ext cx="80650" cy="58775"/>
            </a:xfrm>
            <a:custGeom>
              <a:avLst/>
              <a:gdLst/>
              <a:ahLst/>
              <a:cxnLst/>
              <a:rect l="l" t="t" r="r" b="b"/>
              <a:pathLst>
                <a:path w="3226" h="2351" extrusionOk="0">
                  <a:moveTo>
                    <a:pt x="194" y="1832"/>
                  </a:moveTo>
                  <a:cubicBezTo>
                    <a:pt x="570" y="2351"/>
                    <a:pt x="2645" y="2351"/>
                    <a:pt x="3022" y="1832"/>
                  </a:cubicBezTo>
                  <a:cubicBezTo>
                    <a:pt x="3225" y="1567"/>
                    <a:pt x="3225" y="784"/>
                    <a:pt x="3022" y="520"/>
                  </a:cubicBezTo>
                  <a:cubicBezTo>
                    <a:pt x="2645" y="1"/>
                    <a:pt x="570" y="1"/>
                    <a:pt x="194" y="520"/>
                  </a:cubicBezTo>
                  <a:cubicBezTo>
                    <a:pt x="0" y="784"/>
                    <a:pt x="0" y="1567"/>
                    <a:pt x="194" y="1832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Google Shape;2110;p71">
              <a:extLst>
                <a:ext uri="{FF2B5EF4-FFF2-40B4-BE49-F238E27FC236}">
                  <a16:creationId xmlns:a16="http://schemas.microsoft.com/office/drawing/2014/main" id="{6BE84F28-D4AC-0B0F-28D2-247F183797F2}"/>
                </a:ext>
              </a:extLst>
            </p:cNvPr>
            <p:cNvSpPr/>
            <p:nvPr/>
          </p:nvSpPr>
          <p:spPr>
            <a:xfrm>
              <a:off x="1181950" y="2865750"/>
              <a:ext cx="21650" cy="18600"/>
            </a:xfrm>
            <a:custGeom>
              <a:avLst/>
              <a:gdLst/>
              <a:ahLst/>
              <a:cxnLst/>
              <a:rect l="l" t="t" r="r" b="b"/>
              <a:pathLst>
                <a:path w="866" h="744" extrusionOk="0">
                  <a:moveTo>
                    <a:pt x="62" y="581"/>
                  </a:moveTo>
                  <a:cubicBezTo>
                    <a:pt x="154" y="743"/>
                    <a:pt x="713" y="743"/>
                    <a:pt x="815" y="581"/>
                  </a:cubicBezTo>
                  <a:cubicBezTo>
                    <a:pt x="866" y="448"/>
                    <a:pt x="866" y="296"/>
                    <a:pt x="815" y="174"/>
                  </a:cubicBezTo>
                  <a:cubicBezTo>
                    <a:pt x="713" y="1"/>
                    <a:pt x="154" y="1"/>
                    <a:pt x="62" y="174"/>
                  </a:cubicBezTo>
                  <a:cubicBezTo>
                    <a:pt x="1" y="296"/>
                    <a:pt x="1" y="448"/>
                    <a:pt x="62" y="581"/>
                  </a:cubicBezTo>
                  <a:close/>
                </a:path>
              </a:pathLst>
            </a:custGeom>
            <a:solidFill>
              <a:srgbClr val="A4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Google Shape;2111;p71">
              <a:extLst>
                <a:ext uri="{FF2B5EF4-FFF2-40B4-BE49-F238E27FC236}">
                  <a16:creationId xmlns:a16="http://schemas.microsoft.com/office/drawing/2014/main" id="{2E9C404A-4593-DB99-DE82-76237C0538A4}"/>
                </a:ext>
              </a:extLst>
            </p:cNvPr>
            <p:cNvSpPr/>
            <p:nvPr/>
          </p:nvSpPr>
          <p:spPr>
            <a:xfrm>
              <a:off x="1153725" y="2865750"/>
              <a:ext cx="21900" cy="18600"/>
            </a:xfrm>
            <a:custGeom>
              <a:avLst/>
              <a:gdLst/>
              <a:ahLst/>
              <a:cxnLst/>
              <a:rect l="l" t="t" r="r" b="b"/>
              <a:pathLst>
                <a:path w="876" h="744" extrusionOk="0">
                  <a:moveTo>
                    <a:pt x="51" y="581"/>
                  </a:moveTo>
                  <a:cubicBezTo>
                    <a:pt x="153" y="743"/>
                    <a:pt x="723" y="743"/>
                    <a:pt x="815" y="581"/>
                  </a:cubicBezTo>
                  <a:cubicBezTo>
                    <a:pt x="876" y="448"/>
                    <a:pt x="876" y="296"/>
                    <a:pt x="815" y="174"/>
                  </a:cubicBezTo>
                  <a:cubicBezTo>
                    <a:pt x="723" y="1"/>
                    <a:pt x="143" y="1"/>
                    <a:pt x="51" y="174"/>
                  </a:cubicBezTo>
                  <a:cubicBezTo>
                    <a:pt x="1" y="296"/>
                    <a:pt x="1" y="448"/>
                    <a:pt x="51" y="581"/>
                  </a:cubicBezTo>
                  <a:close/>
                </a:path>
              </a:pathLst>
            </a:custGeom>
            <a:solidFill>
              <a:srgbClr val="A4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Google Shape;2112;p71">
              <a:extLst>
                <a:ext uri="{FF2B5EF4-FFF2-40B4-BE49-F238E27FC236}">
                  <a16:creationId xmlns:a16="http://schemas.microsoft.com/office/drawing/2014/main" id="{143391C5-ACA7-4EE7-1AA0-E77BEAFE5F35}"/>
                </a:ext>
              </a:extLst>
            </p:cNvPr>
            <p:cNvSpPr/>
            <p:nvPr/>
          </p:nvSpPr>
          <p:spPr>
            <a:xfrm>
              <a:off x="1178900" y="3015300"/>
              <a:ext cx="74050" cy="104050"/>
            </a:xfrm>
            <a:custGeom>
              <a:avLst/>
              <a:gdLst/>
              <a:ahLst/>
              <a:cxnLst/>
              <a:rect l="l" t="t" r="r" b="b"/>
              <a:pathLst>
                <a:path w="2962" h="4162" extrusionOk="0">
                  <a:moveTo>
                    <a:pt x="2961" y="11"/>
                  </a:moveTo>
                  <a:lnTo>
                    <a:pt x="2636" y="4162"/>
                  </a:lnTo>
                  <a:lnTo>
                    <a:pt x="1517" y="4162"/>
                  </a:lnTo>
                  <a:lnTo>
                    <a:pt x="1161" y="2412"/>
                  </a:lnTo>
                  <a:lnTo>
                    <a:pt x="1" y="1"/>
                  </a:lnTo>
                  <a:lnTo>
                    <a:pt x="2209" y="1"/>
                  </a:ln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Google Shape;2113;p71">
              <a:extLst>
                <a:ext uri="{FF2B5EF4-FFF2-40B4-BE49-F238E27FC236}">
                  <a16:creationId xmlns:a16="http://schemas.microsoft.com/office/drawing/2014/main" id="{BC197662-9995-E755-9BD2-78CEED2DB2A0}"/>
                </a:ext>
              </a:extLst>
            </p:cNvPr>
            <p:cNvSpPr/>
            <p:nvPr/>
          </p:nvSpPr>
          <p:spPr>
            <a:xfrm>
              <a:off x="1104900" y="3015300"/>
              <a:ext cx="74025" cy="104050"/>
            </a:xfrm>
            <a:custGeom>
              <a:avLst/>
              <a:gdLst/>
              <a:ahLst/>
              <a:cxnLst/>
              <a:rect l="l" t="t" r="r" b="b"/>
              <a:pathLst>
                <a:path w="2961" h="4162" extrusionOk="0">
                  <a:moveTo>
                    <a:pt x="0" y="11"/>
                  </a:moveTo>
                  <a:lnTo>
                    <a:pt x="305" y="4162"/>
                  </a:lnTo>
                  <a:lnTo>
                    <a:pt x="1435" y="4162"/>
                  </a:lnTo>
                  <a:lnTo>
                    <a:pt x="1781" y="2412"/>
                  </a:lnTo>
                  <a:lnTo>
                    <a:pt x="2961" y="1"/>
                  </a:lnTo>
                  <a:lnTo>
                    <a:pt x="753" y="1"/>
                  </a:ln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Google Shape;2114;p71">
              <a:extLst>
                <a:ext uri="{FF2B5EF4-FFF2-40B4-BE49-F238E27FC236}">
                  <a16:creationId xmlns:a16="http://schemas.microsoft.com/office/drawing/2014/main" id="{7B1234AE-125B-15AA-E789-A35D2576B1C2}"/>
                </a:ext>
              </a:extLst>
            </p:cNvPr>
            <p:cNvSpPr/>
            <p:nvPr/>
          </p:nvSpPr>
          <p:spPr>
            <a:xfrm>
              <a:off x="1093950" y="3089575"/>
              <a:ext cx="49375" cy="36650"/>
            </a:xfrm>
            <a:custGeom>
              <a:avLst/>
              <a:gdLst/>
              <a:ahLst/>
              <a:cxnLst/>
              <a:rect l="l" t="t" r="r" b="b"/>
              <a:pathLst>
                <a:path w="1975" h="1466" extrusionOk="0">
                  <a:moveTo>
                    <a:pt x="113" y="1191"/>
                  </a:moveTo>
                  <a:cubicBezTo>
                    <a:pt x="225" y="1374"/>
                    <a:pt x="621" y="1466"/>
                    <a:pt x="998" y="1455"/>
                  </a:cubicBezTo>
                  <a:cubicBezTo>
                    <a:pt x="1354" y="1466"/>
                    <a:pt x="1751" y="1374"/>
                    <a:pt x="1873" y="1191"/>
                  </a:cubicBezTo>
                  <a:cubicBezTo>
                    <a:pt x="1975" y="987"/>
                    <a:pt x="1690" y="458"/>
                    <a:pt x="1578" y="265"/>
                  </a:cubicBezTo>
                  <a:cubicBezTo>
                    <a:pt x="1486" y="113"/>
                    <a:pt x="1242" y="11"/>
                    <a:pt x="998" y="1"/>
                  </a:cubicBezTo>
                  <a:cubicBezTo>
                    <a:pt x="743" y="11"/>
                    <a:pt x="489" y="113"/>
                    <a:pt x="398" y="265"/>
                  </a:cubicBezTo>
                  <a:cubicBezTo>
                    <a:pt x="286" y="458"/>
                    <a:pt x="1" y="987"/>
                    <a:pt x="113" y="1191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Google Shape;2115;p71">
              <a:extLst>
                <a:ext uri="{FF2B5EF4-FFF2-40B4-BE49-F238E27FC236}">
                  <a16:creationId xmlns:a16="http://schemas.microsoft.com/office/drawing/2014/main" id="{65EF734F-3A65-B657-215A-C8B6D99D6578}"/>
                </a:ext>
              </a:extLst>
            </p:cNvPr>
            <p:cNvSpPr/>
            <p:nvPr/>
          </p:nvSpPr>
          <p:spPr>
            <a:xfrm>
              <a:off x="1214000" y="3089575"/>
              <a:ext cx="49875" cy="36650"/>
            </a:xfrm>
            <a:custGeom>
              <a:avLst/>
              <a:gdLst/>
              <a:ahLst/>
              <a:cxnLst/>
              <a:rect l="l" t="t" r="r" b="b"/>
              <a:pathLst>
                <a:path w="1995" h="1466" extrusionOk="0">
                  <a:moveTo>
                    <a:pt x="113" y="1191"/>
                  </a:moveTo>
                  <a:cubicBezTo>
                    <a:pt x="225" y="1374"/>
                    <a:pt x="621" y="1466"/>
                    <a:pt x="998" y="1455"/>
                  </a:cubicBezTo>
                  <a:cubicBezTo>
                    <a:pt x="1354" y="1466"/>
                    <a:pt x="1751" y="1374"/>
                    <a:pt x="1873" y="1191"/>
                  </a:cubicBezTo>
                  <a:cubicBezTo>
                    <a:pt x="1995" y="1008"/>
                    <a:pt x="1690" y="458"/>
                    <a:pt x="1578" y="265"/>
                  </a:cubicBezTo>
                  <a:cubicBezTo>
                    <a:pt x="1486" y="113"/>
                    <a:pt x="1242" y="11"/>
                    <a:pt x="998" y="1"/>
                  </a:cubicBezTo>
                  <a:cubicBezTo>
                    <a:pt x="743" y="11"/>
                    <a:pt x="489" y="113"/>
                    <a:pt x="398" y="265"/>
                  </a:cubicBezTo>
                  <a:cubicBezTo>
                    <a:pt x="286" y="458"/>
                    <a:pt x="1" y="987"/>
                    <a:pt x="113" y="1191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Google Shape;2116;p71">
              <a:extLst>
                <a:ext uri="{FF2B5EF4-FFF2-40B4-BE49-F238E27FC236}">
                  <a16:creationId xmlns:a16="http://schemas.microsoft.com/office/drawing/2014/main" id="{FCEED4D6-B86E-298A-E927-2E0B575D044F}"/>
                </a:ext>
              </a:extLst>
            </p:cNvPr>
            <p:cNvSpPr/>
            <p:nvPr/>
          </p:nvSpPr>
          <p:spPr>
            <a:xfrm>
              <a:off x="689800" y="2953000"/>
              <a:ext cx="29275" cy="25950"/>
            </a:xfrm>
            <a:custGeom>
              <a:avLst/>
              <a:gdLst/>
              <a:ahLst/>
              <a:cxnLst/>
              <a:rect l="l" t="t" r="r" b="b"/>
              <a:pathLst>
                <a:path w="1171" h="1038" extrusionOk="0">
                  <a:moveTo>
                    <a:pt x="113" y="916"/>
                  </a:moveTo>
                  <a:cubicBezTo>
                    <a:pt x="82" y="845"/>
                    <a:pt x="123" y="733"/>
                    <a:pt x="224" y="621"/>
                  </a:cubicBezTo>
                  <a:cubicBezTo>
                    <a:pt x="82" y="550"/>
                    <a:pt x="1" y="468"/>
                    <a:pt x="1" y="377"/>
                  </a:cubicBezTo>
                  <a:cubicBezTo>
                    <a:pt x="1" y="295"/>
                    <a:pt x="306" y="102"/>
                    <a:pt x="418" y="51"/>
                  </a:cubicBezTo>
                  <a:cubicBezTo>
                    <a:pt x="540" y="0"/>
                    <a:pt x="682" y="0"/>
                    <a:pt x="804" y="51"/>
                  </a:cubicBezTo>
                  <a:cubicBezTo>
                    <a:pt x="1059" y="163"/>
                    <a:pt x="1171" y="662"/>
                    <a:pt x="988" y="875"/>
                  </a:cubicBezTo>
                  <a:cubicBezTo>
                    <a:pt x="896" y="977"/>
                    <a:pt x="774" y="1028"/>
                    <a:pt x="642" y="1038"/>
                  </a:cubicBezTo>
                  <a:cubicBezTo>
                    <a:pt x="509" y="1038"/>
                    <a:pt x="153" y="1007"/>
                    <a:pt x="113" y="906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Google Shape;2117;p71">
              <a:extLst>
                <a:ext uri="{FF2B5EF4-FFF2-40B4-BE49-F238E27FC236}">
                  <a16:creationId xmlns:a16="http://schemas.microsoft.com/office/drawing/2014/main" id="{2E38756C-7F66-55EC-6799-29D0FC053140}"/>
                </a:ext>
              </a:extLst>
            </p:cNvPr>
            <p:cNvSpPr/>
            <p:nvPr/>
          </p:nvSpPr>
          <p:spPr>
            <a:xfrm>
              <a:off x="986125" y="2953000"/>
              <a:ext cx="29775" cy="25950"/>
            </a:xfrm>
            <a:custGeom>
              <a:avLst/>
              <a:gdLst/>
              <a:ahLst/>
              <a:cxnLst/>
              <a:rect l="l" t="t" r="r" b="b"/>
              <a:pathLst>
                <a:path w="1191" h="1038" extrusionOk="0">
                  <a:moveTo>
                    <a:pt x="1058" y="916"/>
                  </a:moveTo>
                  <a:cubicBezTo>
                    <a:pt x="1109" y="845"/>
                    <a:pt x="1048" y="733"/>
                    <a:pt x="967" y="621"/>
                  </a:cubicBezTo>
                  <a:cubicBezTo>
                    <a:pt x="1089" y="550"/>
                    <a:pt x="1190" y="468"/>
                    <a:pt x="1190" y="377"/>
                  </a:cubicBezTo>
                  <a:cubicBezTo>
                    <a:pt x="1190" y="295"/>
                    <a:pt x="865" y="102"/>
                    <a:pt x="753" y="51"/>
                  </a:cubicBezTo>
                  <a:cubicBezTo>
                    <a:pt x="631" y="0"/>
                    <a:pt x="488" y="0"/>
                    <a:pt x="366" y="51"/>
                  </a:cubicBezTo>
                  <a:cubicBezTo>
                    <a:pt x="112" y="163"/>
                    <a:pt x="0" y="662"/>
                    <a:pt x="183" y="875"/>
                  </a:cubicBezTo>
                  <a:cubicBezTo>
                    <a:pt x="275" y="967"/>
                    <a:pt x="397" y="1028"/>
                    <a:pt x="529" y="1038"/>
                  </a:cubicBezTo>
                  <a:cubicBezTo>
                    <a:pt x="661" y="1038"/>
                    <a:pt x="1017" y="1007"/>
                    <a:pt x="1058" y="906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Google Shape;2118;p71">
              <a:extLst>
                <a:ext uri="{FF2B5EF4-FFF2-40B4-BE49-F238E27FC236}">
                  <a16:creationId xmlns:a16="http://schemas.microsoft.com/office/drawing/2014/main" id="{CDB3F425-C9F7-7B29-9B25-460BAABA6624}"/>
                </a:ext>
              </a:extLst>
            </p:cNvPr>
            <p:cNvSpPr/>
            <p:nvPr/>
          </p:nvSpPr>
          <p:spPr>
            <a:xfrm>
              <a:off x="1118375" y="2785125"/>
              <a:ext cx="19875" cy="15025"/>
            </a:xfrm>
            <a:custGeom>
              <a:avLst/>
              <a:gdLst/>
              <a:ahLst/>
              <a:cxnLst/>
              <a:rect l="l" t="t" r="r" b="b"/>
              <a:pathLst>
                <a:path w="795" h="601" extrusionOk="0">
                  <a:moveTo>
                    <a:pt x="397" y="1"/>
                  </a:moveTo>
                  <a:cubicBezTo>
                    <a:pt x="611" y="1"/>
                    <a:pt x="794" y="174"/>
                    <a:pt x="784" y="397"/>
                  </a:cubicBezTo>
                  <a:cubicBezTo>
                    <a:pt x="784" y="601"/>
                    <a:pt x="621" y="245"/>
                    <a:pt x="397" y="245"/>
                  </a:cubicBezTo>
                  <a:cubicBezTo>
                    <a:pt x="173" y="245"/>
                    <a:pt x="0" y="601"/>
                    <a:pt x="0" y="397"/>
                  </a:cubicBezTo>
                  <a:cubicBezTo>
                    <a:pt x="0" y="184"/>
                    <a:pt x="173" y="1"/>
                    <a:pt x="397" y="1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Google Shape;2119;p71">
              <a:extLst>
                <a:ext uri="{FF2B5EF4-FFF2-40B4-BE49-F238E27FC236}">
                  <a16:creationId xmlns:a16="http://schemas.microsoft.com/office/drawing/2014/main" id="{FCDA8373-DF6E-1319-14CE-FDEDCFF51F9B}"/>
                </a:ext>
              </a:extLst>
            </p:cNvPr>
            <p:cNvSpPr/>
            <p:nvPr/>
          </p:nvSpPr>
          <p:spPr>
            <a:xfrm>
              <a:off x="1219350" y="2785125"/>
              <a:ext cx="19600" cy="15025"/>
            </a:xfrm>
            <a:custGeom>
              <a:avLst/>
              <a:gdLst/>
              <a:ahLst/>
              <a:cxnLst/>
              <a:rect l="l" t="t" r="r" b="b"/>
              <a:pathLst>
                <a:path w="784" h="601" extrusionOk="0">
                  <a:moveTo>
                    <a:pt x="387" y="1"/>
                  </a:moveTo>
                  <a:cubicBezTo>
                    <a:pt x="611" y="1"/>
                    <a:pt x="784" y="174"/>
                    <a:pt x="784" y="397"/>
                  </a:cubicBezTo>
                  <a:cubicBezTo>
                    <a:pt x="784" y="601"/>
                    <a:pt x="611" y="245"/>
                    <a:pt x="387" y="245"/>
                  </a:cubicBezTo>
                  <a:cubicBezTo>
                    <a:pt x="163" y="245"/>
                    <a:pt x="0" y="601"/>
                    <a:pt x="0" y="397"/>
                  </a:cubicBezTo>
                  <a:cubicBezTo>
                    <a:pt x="0" y="184"/>
                    <a:pt x="173" y="1"/>
                    <a:pt x="387" y="1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Google Shape;2120;p71">
              <a:extLst>
                <a:ext uri="{FF2B5EF4-FFF2-40B4-BE49-F238E27FC236}">
                  <a16:creationId xmlns:a16="http://schemas.microsoft.com/office/drawing/2014/main" id="{2FA39549-1ABD-BB65-886A-3B2C052FC23F}"/>
                </a:ext>
              </a:extLst>
            </p:cNvPr>
            <p:cNvSpPr/>
            <p:nvPr/>
          </p:nvSpPr>
          <p:spPr>
            <a:xfrm>
              <a:off x="1015100" y="2953000"/>
              <a:ext cx="29800" cy="25950"/>
            </a:xfrm>
            <a:custGeom>
              <a:avLst/>
              <a:gdLst/>
              <a:ahLst/>
              <a:cxnLst/>
              <a:rect l="l" t="t" r="r" b="b"/>
              <a:pathLst>
                <a:path w="1192" h="1038" extrusionOk="0">
                  <a:moveTo>
                    <a:pt x="123" y="916"/>
                  </a:moveTo>
                  <a:cubicBezTo>
                    <a:pt x="82" y="845"/>
                    <a:pt x="143" y="733"/>
                    <a:pt x="225" y="621"/>
                  </a:cubicBezTo>
                  <a:cubicBezTo>
                    <a:pt x="103" y="550"/>
                    <a:pt x="1" y="468"/>
                    <a:pt x="1" y="377"/>
                  </a:cubicBezTo>
                  <a:cubicBezTo>
                    <a:pt x="1" y="295"/>
                    <a:pt x="326" y="102"/>
                    <a:pt x="438" y="51"/>
                  </a:cubicBezTo>
                  <a:cubicBezTo>
                    <a:pt x="560" y="0"/>
                    <a:pt x="703" y="0"/>
                    <a:pt x="825" y="51"/>
                  </a:cubicBezTo>
                  <a:cubicBezTo>
                    <a:pt x="1079" y="163"/>
                    <a:pt x="1191" y="662"/>
                    <a:pt x="1008" y="875"/>
                  </a:cubicBezTo>
                  <a:cubicBezTo>
                    <a:pt x="917" y="967"/>
                    <a:pt x="794" y="1028"/>
                    <a:pt x="662" y="1038"/>
                  </a:cubicBezTo>
                  <a:cubicBezTo>
                    <a:pt x="530" y="1038"/>
                    <a:pt x="174" y="1007"/>
                    <a:pt x="123" y="906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Google Shape;2121;p71">
              <a:extLst>
                <a:ext uri="{FF2B5EF4-FFF2-40B4-BE49-F238E27FC236}">
                  <a16:creationId xmlns:a16="http://schemas.microsoft.com/office/drawing/2014/main" id="{E63A25F1-75E4-8590-7E99-BD4801805B96}"/>
                </a:ext>
              </a:extLst>
            </p:cNvPr>
            <p:cNvSpPr/>
            <p:nvPr/>
          </p:nvSpPr>
          <p:spPr>
            <a:xfrm>
              <a:off x="1312950" y="2953000"/>
              <a:ext cx="29275" cy="25950"/>
            </a:xfrm>
            <a:custGeom>
              <a:avLst/>
              <a:gdLst/>
              <a:ahLst/>
              <a:cxnLst/>
              <a:rect l="l" t="t" r="r" b="b"/>
              <a:pathLst>
                <a:path w="1171" h="1038" extrusionOk="0">
                  <a:moveTo>
                    <a:pt x="1058" y="916"/>
                  </a:moveTo>
                  <a:cubicBezTo>
                    <a:pt x="1089" y="845"/>
                    <a:pt x="1048" y="733"/>
                    <a:pt x="947" y="621"/>
                  </a:cubicBezTo>
                  <a:cubicBezTo>
                    <a:pt x="1079" y="550"/>
                    <a:pt x="1170" y="468"/>
                    <a:pt x="1170" y="377"/>
                  </a:cubicBezTo>
                  <a:cubicBezTo>
                    <a:pt x="1170" y="295"/>
                    <a:pt x="865" y="102"/>
                    <a:pt x="733" y="51"/>
                  </a:cubicBezTo>
                  <a:cubicBezTo>
                    <a:pt x="611" y="0"/>
                    <a:pt x="468" y="0"/>
                    <a:pt x="346" y="51"/>
                  </a:cubicBezTo>
                  <a:cubicBezTo>
                    <a:pt x="112" y="163"/>
                    <a:pt x="0" y="662"/>
                    <a:pt x="163" y="875"/>
                  </a:cubicBezTo>
                  <a:cubicBezTo>
                    <a:pt x="255" y="977"/>
                    <a:pt x="387" y="1028"/>
                    <a:pt x="529" y="1038"/>
                  </a:cubicBezTo>
                  <a:cubicBezTo>
                    <a:pt x="652" y="1038"/>
                    <a:pt x="1018" y="1007"/>
                    <a:pt x="1058" y="906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Google Shape;2122;p71">
              <a:extLst>
                <a:ext uri="{FF2B5EF4-FFF2-40B4-BE49-F238E27FC236}">
                  <a16:creationId xmlns:a16="http://schemas.microsoft.com/office/drawing/2014/main" id="{09B87825-EBD6-F7A7-3E73-E88680C9614A}"/>
                </a:ext>
              </a:extLst>
            </p:cNvPr>
            <p:cNvSpPr/>
            <p:nvPr/>
          </p:nvSpPr>
          <p:spPr>
            <a:xfrm>
              <a:off x="975675" y="3046350"/>
              <a:ext cx="46575" cy="31800"/>
            </a:xfrm>
            <a:custGeom>
              <a:avLst/>
              <a:gdLst/>
              <a:ahLst/>
              <a:cxnLst/>
              <a:rect l="l" t="t" r="r" b="b"/>
              <a:pathLst>
                <a:path w="1863" h="1272" extrusionOk="0">
                  <a:moveTo>
                    <a:pt x="265" y="1190"/>
                  </a:moveTo>
                  <a:cubicBezTo>
                    <a:pt x="255" y="1119"/>
                    <a:pt x="1" y="407"/>
                    <a:pt x="1" y="407"/>
                  </a:cubicBezTo>
                  <a:lnTo>
                    <a:pt x="530" y="824"/>
                  </a:lnTo>
                  <a:lnTo>
                    <a:pt x="642" y="0"/>
                  </a:lnTo>
                  <a:cubicBezTo>
                    <a:pt x="642" y="0"/>
                    <a:pt x="917" y="763"/>
                    <a:pt x="978" y="743"/>
                  </a:cubicBezTo>
                  <a:cubicBezTo>
                    <a:pt x="1029" y="712"/>
                    <a:pt x="1863" y="478"/>
                    <a:pt x="1863" y="478"/>
                  </a:cubicBezTo>
                  <a:lnTo>
                    <a:pt x="1558" y="1272"/>
                  </a:lnTo>
                  <a:close/>
                </a:path>
              </a:pathLst>
            </a:custGeom>
            <a:solidFill>
              <a:srgbClr val="95AF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Google Shape;2123;p71">
              <a:extLst>
                <a:ext uri="{FF2B5EF4-FFF2-40B4-BE49-F238E27FC236}">
                  <a16:creationId xmlns:a16="http://schemas.microsoft.com/office/drawing/2014/main" id="{D0E4E009-EE43-D791-04F3-5DB70AB517DE}"/>
                </a:ext>
              </a:extLst>
            </p:cNvPr>
            <p:cNvSpPr/>
            <p:nvPr/>
          </p:nvSpPr>
          <p:spPr>
            <a:xfrm>
              <a:off x="1055300" y="3139425"/>
              <a:ext cx="47075" cy="32075"/>
            </a:xfrm>
            <a:custGeom>
              <a:avLst/>
              <a:gdLst/>
              <a:ahLst/>
              <a:cxnLst/>
              <a:rect l="l" t="t" r="r" b="b"/>
              <a:pathLst>
                <a:path w="1883" h="1283" extrusionOk="0">
                  <a:moveTo>
                    <a:pt x="1608" y="1201"/>
                  </a:moveTo>
                  <a:cubicBezTo>
                    <a:pt x="1618" y="1130"/>
                    <a:pt x="1883" y="418"/>
                    <a:pt x="1883" y="418"/>
                  </a:cubicBezTo>
                  <a:lnTo>
                    <a:pt x="1343" y="835"/>
                  </a:lnTo>
                  <a:lnTo>
                    <a:pt x="1231" y="1"/>
                  </a:lnTo>
                  <a:cubicBezTo>
                    <a:pt x="1231" y="1"/>
                    <a:pt x="947" y="764"/>
                    <a:pt x="896" y="743"/>
                  </a:cubicBezTo>
                  <a:cubicBezTo>
                    <a:pt x="835" y="723"/>
                    <a:pt x="0" y="489"/>
                    <a:pt x="0" y="489"/>
                  </a:cubicBezTo>
                  <a:lnTo>
                    <a:pt x="306" y="1283"/>
                  </a:lnTo>
                  <a:close/>
                </a:path>
              </a:pathLst>
            </a:custGeom>
            <a:solidFill>
              <a:srgbClr val="95AF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92" name="Title 1">
            <a:extLst>
              <a:ext uri="{FF2B5EF4-FFF2-40B4-BE49-F238E27FC236}">
                <a16:creationId xmlns:a16="http://schemas.microsoft.com/office/drawing/2014/main" id="{C138DD2D-0D9A-59E1-B4B2-B196C32D00C6}"/>
              </a:ext>
            </a:extLst>
          </p:cNvPr>
          <p:cNvSpPr txBox="1">
            <a:spLocks/>
          </p:cNvSpPr>
          <p:nvPr/>
        </p:nvSpPr>
        <p:spPr>
          <a:xfrm>
            <a:off x="1807863" y="1815694"/>
            <a:ext cx="8830231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ivvic"/>
              <a:buNone/>
              <a:defRPr sz="36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ivvic"/>
              <a:buNone/>
              <a:defRPr sz="36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ivvic"/>
              <a:buNone/>
              <a:defRPr sz="36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ivvic"/>
              <a:buNone/>
              <a:defRPr sz="36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ivvic"/>
              <a:buNone/>
              <a:defRPr sz="36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ivvic"/>
              <a:buNone/>
              <a:defRPr sz="36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ivvic"/>
              <a:buNone/>
              <a:defRPr sz="36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ivvic"/>
              <a:buNone/>
              <a:defRPr sz="36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ivvic"/>
              <a:buNone/>
              <a:defRPr sz="36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lvl="0"/>
            <a:r>
              <a:rPr lang="vi-VN" sz="2800" dirty="0">
                <a:solidFill>
                  <a:srgbClr val="0070C0"/>
                </a:solidFill>
                <a:latin typeface="Nunito Black" pitchFamily="2" charset="0"/>
              </a:rPr>
              <a:t>Hoạt động 2: Chơi trò chơi </a:t>
            </a:r>
            <a:r>
              <a:rPr lang="vi-VN" sz="2800" dirty="0">
                <a:solidFill>
                  <a:srgbClr val="FF0000"/>
                </a:solidFill>
                <a:latin typeface="Nunito Black" pitchFamily="2" charset="0"/>
              </a:rPr>
              <a:t>“Thử tài tranh luận”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itchFamily="2" charset="0"/>
              <a:sym typeface="Livvic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A43C5D-97F1-F353-4C52-53BFA3D36C3D}"/>
              </a:ext>
            </a:extLst>
          </p:cNvPr>
          <p:cNvSpPr/>
          <p:nvPr/>
        </p:nvSpPr>
        <p:spPr>
          <a:xfrm>
            <a:off x="322678" y="2853237"/>
            <a:ext cx="6208987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ClrTx/>
            </a:pPr>
            <a:r>
              <a:rPr lang="vi-VN" sz="2400" b="1" dirty="0">
                <a:solidFill>
                  <a:sysClr val="windowText" lastClr="000000"/>
                </a:solidFill>
                <a:latin typeface="Nunito Black" pitchFamily="2" charset="0"/>
              </a:rPr>
              <a:t>Mỗi nhóm chọn thích mua sắm ở chợ hoặc siêu thị và tìm những lí do tại sao nhóm lại thích mua hàng ở đó. Ví dụ: </a:t>
            </a:r>
          </a:p>
          <a:p>
            <a:pPr marL="342900" lvl="0" indent="-342900" algn="just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ysClr val="windowText" lastClr="000000"/>
                </a:solidFill>
                <a:latin typeface="Nunito Black" pitchFamily="2" charset="0"/>
              </a:rPr>
              <a:t>Tôi thích mua sắm ở chợ vì thực phẩm ở chợ vừa rẻ vừa tươi.</a:t>
            </a:r>
          </a:p>
          <a:p>
            <a:pPr marL="342900" lvl="0" indent="-342900" algn="just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ysClr val="windowText" lastClr="000000"/>
                </a:solidFill>
                <a:latin typeface="Nunito Black" pitchFamily="2" charset="0"/>
              </a:rPr>
              <a:t>Tôi thích mua sắm ở siêu thị vì đến siêu thị có thể mua được nhiều thứ. </a:t>
            </a:r>
          </a:p>
        </p:txBody>
      </p:sp>
    </p:spTree>
    <p:extLst>
      <p:ext uri="{BB962C8B-B14F-4D97-AF65-F5344CB8AC3E}">
        <p14:creationId xmlns:p14="http://schemas.microsoft.com/office/powerpoint/2010/main" val="264724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70;p55">
            <a:extLst>
              <a:ext uri="{FF2B5EF4-FFF2-40B4-BE49-F238E27FC236}">
                <a16:creationId xmlns:a16="http://schemas.microsoft.com/office/drawing/2014/main" id="{15106175-4BC6-D9BE-38C7-4BEF2FD04CFC}"/>
              </a:ext>
            </a:extLst>
          </p:cNvPr>
          <p:cNvSpPr txBox="1">
            <a:spLocks/>
          </p:cNvSpPr>
          <p:nvPr/>
        </p:nvSpPr>
        <p:spPr>
          <a:xfrm>
            <a:off x="2490214" y="1662772"/>
            <a:ext cx="7211575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ivvic"/>
              <a:buNone/>
              <a:defRPr sz="36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ivvic"/>
              <a:buNone/>
              <a:defRPr sz="36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ivvic"/>
              <a:buNone/>
              <a:defRPr sz="36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ivvic"/>
              <a:buNone/>
              <a:defRPr sz="36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ivvic"/>
              <a:buNone/>
              <a:defRPr sz="36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ivvic"/>
              <a:buNone/>
              <a:defRPr sz="36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ivvic"/>
              <a:buNone/>
              <a:defRPr sz="36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ivvic"/>
              <a:buNone/>
              <a:defRPr sz="36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ivvic"/>
              <a:buNone/>
              <a:defRPr sz="36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ivvic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sym typeface="Livvic"/>
              </a:rPr>
              <a:t>Hoạt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sym typeface="Livvic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sym typeface="Livvic"/>
              </a:rPr>
              <a:t>động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sym typeface="Livvic"/>
              </a:rPr>
              <a:t> 3: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sym typeface="Livvic"/>
              </a:rPr>
              <a:t>Xử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sym typeface="Livvic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sym typeface="Livvic"/>
              </a:rPr>
              <a:t>lí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sym typeface="Livvic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sym typeface="Livvic"/>
              </a:rPr>
              <a:t>tình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sym typeface="Livvic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sym typeface="Livvic"/>
              </a:rPr>
              <a:t>huống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 Black" pitchFamily="2" charset="0"/>
              <a:sym typeface="Livvic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480945-9CD1-91E4-EB58-FF751F18C8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412" y="1534385"/>
            <a:ext cx="727625" cy="748315"/>
          </a:xfrm>
          <a:prstGeom prst="rect">
            <a:avLst/>
          </a:prstGeom>
        </p:spPr>
      </p:pic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76C1BBC8-9863-302E-2D24-414A1730C689}"/>
              </a:ext>
            </a:extLst>
          </p:cNvPr>
          <p:cNvSpPr/>
          <p:nvPr/>
        </p:nvSpPr>
        <p:spPr>
          <a:xfrm>
            <a:off x="4413180" y="2411386"/>
            <a:ext cx="3203502" cy="647272"/>
          </a:xfrm>
          <a:prstGeom prst="roundRect">
            <a:avLst/>
          </a:prstGeom>
          <a:solidFill>
            <a:srgbClr val="FF6B65">
              <a:lumMod val="20000"/>
              <a:lumOff val="80000"/>
            </a:srgbClr>
          </a:solidFill>
          <a:ln w="25400" cap="flat" cmpd="sng" algn="ctr">
            <a:solidFill>
              <a:srgbClr val="FF6B6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Hoạt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động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nhóm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89233E-897A-8C4E-FB97-238220DE0741}"/>
              </a:ext>
            </a:extLst>
          </p:cNvPr>
          <p:cNvSpPr/>
          <p:nvPr/>
        </p:nvSpPr>
        <p:spPr>
          <a:xfrm>
            <a:off x="5613448" y="3549334"/>
            <a:ext cx="6367782" cy="2262158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unito Black" pitchFamily="2" charset="0"/>
              </a:rPr>
              <a:t>Các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unito Black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unito Black" pitchFamily="2" charset="0"/>
              </a:rPr>
              <a:t>nhóm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unito Black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unito Black" pitchFamily="2" charset="0"/>
              </a:rPr>
              <a:t>quan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unito Black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unito Black" pitchFamily="2" charset="0"/>
              </a:rPr>
              <a:t>sát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unito Black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unito Black" pitchFamily="2" charset="0"/>
              </a:rPr>
              <a:t>các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unito Black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unito Black" pitchFamily="2" charset="0"/>
              </a:rPr>
              <a:t>tình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unito Black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unito Black" pitchFamily="2" charset="0"/>
              </a:rPr>
              <a:t>huống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unito Black" pitchFamily="2" charset="0"/>
              </a:rPr>
              <a:t> 1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unito Black" pitchFamily="2" charset="0"/>
              </a:rPr>
              <a:t>và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unito Black" pitchFamily="2" charset="0"/>
              </a:rPr>
              <a:t> 2,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unito Black" pitchFamily="2" charset="0"/>
              </a:rPr>
              <a:t>thảo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unito Black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unito Black" pitchFamily="2" charset="0"/>
              </a:rPr>
              <a:t>luận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unito Black" pitchFamily="2" charset="0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unito Black" pitchFamily="2" charset="0"/>
              </a:rPr>
              <a:t>trả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unito Black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unito Black" pitchFamily="2" charset="0"/>
              </a:rPr>
              <a:t>lời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unito Black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unito Black" pitchFamily="2" charset="0"/>
              </a:rPr>
              <a:t>câu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unito Black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unito Black" pitchFamily="2" charset="0"/>
              </a:rPr>
              <a:t>hỏi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unito Black" pitchFamily="2" charset="0"/>
              </a:rPr>
              <a:t>: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unito Black" pitchFamily="2" charset="0"/>
              </a:rPr>
              <a:t>Em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unito Black" pitchFamily="2" charset="0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unito Black" pitchFamily="2" charset="0"/>
              </a:rPr>
              <a:t>sẽ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unito Black" pitchFamily="2" charset="0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unito Black" pitchFamily="2" charset="0"/>
              </a:rPr>
              <a:t>khuyên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unito Black" pitchFamily="2" charset="0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unito Black" pitchFamily="2" charset="0"/>
              </a:rPr>
              <a:t>các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unito Black" pitchFamily="2" charset="0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unito Black" pitchFamily="2" charset="0"/>
              </a:rPr>
              <a:t>bạn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unito Black" pitchFamily="2" charset="0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unito Black" pitchFamily="2" charset="0"/>
              </a:rPr>
              <a:t>điều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unito Black" pitchFamily="2" charset="0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unito Black" pitchFamily="2" charset="0"/>
              </a:rPr>
              <a:t>gì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unito Black" pitchFamily="2" charset="0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unito Black" pitchFamily="2" charset="0"/>
              </a:rPr>
              <a:t>trong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unito Black" pitchFamily="2" charset="0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unito Black" pitchFamily="2" charset="0"/>
              </a:rPr>
              <a:t>từng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unito Black" pitchFamily="2" charset="0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unito Black" pitchFamily="2" charset="0"/>
              </a:rPr>
              <a:t>tình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unito Black" pitchFamily="2" charset="0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unito Black" pitchFamily="2" charset="0"/>
              </a:rPr>
              <a:t>huống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unito Black" pitchFamily="2" charset="0"/>
              </a:rPr>
              <a:t>?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unito Black" pitchFamily="2" charset="0"/>
              </a:rPr>
              <a:t>Vì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unito Black" pitchFamily="2" charset="0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unito Black" pitchFamily="2" charset="0"/>
              </a:rPr>
              <a:t>sao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unito Black" pitchFamily="2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90E056-0CD8-96F7-F8EB-4CBFC5E7EE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875" y="1065587"/>
            <a:ext cx="2792000" cy="207538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AB048E0-3DE9-84BE-CED5-7C184C51E793}"/>
              </a:ext>
            </a:extLst>
          </p:cNvPr>
          <p:cNvGrpSpPr/>
          <p:nvPr/>
        </p:nvGrpSpPr>
        <p:grpSpPr>
          <a:xfrm>
            <a:off x="210770" y="3217659"/>
            <a:ext cx="5268060" cy="2207077"/>
            <a:chOff x="210770" y="3217659"/>
            <a:chExt cx="5268060" cy="220707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B45F299-26C5-1905-E562-DB63B28E3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0770" y="3309891"/>
              <a:ext cx="5268060" cy="211484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822C8FB-E6EB-C0D7-7389-EB7DF69F3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1039" y="3217659"/>
              <a:ext cx="201185" cy="475529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0F744FFD-C4F4-E86E-9379-013C3342C8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54793">
            <a:off x="1343529" y="2589841"/>
            <a:ext cx="868647" cy="11440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5F01F5-EE6A-02D3-819A-0A16EB392A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215" y="5542368"/>
            <a:ext cx="655716" cy="11067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sney-jake-and-the-neverland-pirates-clip-art-images--2966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524000"/>
            <a:ext cx="4724400" cy="4953000"/>
          </a:xfrm>
          <a:prstGeom prst="rect">
            <a:avLst/>
          </a:prstGeom>
        </p:spPr>
      </p:pic>
      <p:pic>
        <p:nvPicPr>
          <p:cNvPr id="7" name="Picture 6" descr="1757a1bdb9a1b22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1" y="4191000"/>
            <a:ext cx="1272503" cy="7493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D7A2930-7667-43D2-8B42-8AF6C3389138}"/>
              </a:ext>
            </a:extLst>
          </p:cNvPr>
          <p:cNvSpPr/>
          <p:nvPr/>
        </p:nvSpPr>
        <p:spPr>
          <a:xfrm>
            <a:off x="4038600" y="152400"/>
            <a:ext cx="4876800" cy="129540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12700" cmpd="sng">
                  <a:solidFill>
                    <a:srgbClr val="8064A2"/>
                  </a:solidFill>
                  <a:prstDash val="solid"/>
                </a:ln>
                <a:solidFill>
                  <a:srgbClr val="1F497D">
                    <a:lumMod val="20000"/>
                    <a:lumOff val="8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JACK TÌM KHO BÁU 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6F9C75C-2E1D-06E5-0FC9-B27D4A47433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4541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Chủ đề 3 - Ôn tập - Tiết 1_1</Template>
  <TotalTime>95</TotalTime>
  <Words>544</Words>
  <Application>Microsoft Office PowerPoint</Application>
  <PresentationFormat>Widescreen</PresentationFormat>
  <Paragraphs>50</Paragraphs>
  <Slides>13</Slides>
  <Notes>12</Notes>
  <HiddenSlides>0</HiddenSlides>
  <MMClips>9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等线</vt:lpstr>
      <vt:lpstr>Arial</vt:lpstr>
      <vt:lpstr>Calibri</vt:lpstr>
      <vt:lpstr>HP001 4 hàng</vt:lpstr>
      <vt:lpstr>HP001 5 hàng</vt:lpstr>
      <vt:lpstr>Livvic</vt:lpstr>
      <vt:lpstr>Nunito Black</vt:lpstr>
      <vt:lpstr>Tahoma</vt:lpstr>
      <vt:lpstr>UTM Avo</vt:lpstr>
      <vt:lpstr>Office Theme</vt:lpstr>
      <vt:lpstr>2_Office Theme</vt:lpstr>
      <vt:lpstr>3_Office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2114120010-CAO THỊ PHƯƠNG VINH</dc:creator>
  <cp:lastModifiedBy>Admin</cp:lastModifiedBy>
  <cp:revision>10</cp:revision>
  <dcterms:created xsi:type="dcterms:W3CDTF">2023-05-04T10:03:01Z</dcterms:created>
  <dcterms:modified xsi:type="dcterms:W3CDTF">2023-12-10T05:11:13Z</dcterms:modified>
</cp:coreProperties>
</file>