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4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5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6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0" r:id="rId2"/>
    <p:sldMasterId id="2147483656" r:id="rId3"/>
    <p:sldMasterId id="2147483668" r:id="rId4"/>
    <p:sldMasterId id="2147483680" r:id="rId5"/>
    <p:sldMasterId id="2147483717" r:id="rId6"/>
    <p:sldMasterId id="2147483729" r:id="rId7"/>
  </p:sldMasterIdLst>
  <p:notesMasterIdLst>
    <p:notesMasterId r:id="rId23"/>
  </p:notesMasterIdLst>
  <p:sldIdLst>
    <p:sldId id="11088411" r:id="rId8"/>
    <p:sldId id="533" r:id="rId9"/>
    <p:sldId id="11088399" r:id="rId10"/>
    <p:sldId id="265" r:id="rId11"/>
    <p:sldId id="295" r:id="rId12"/>
    <p:sldId id="425" r:id="rId13"/>
    <p:sldId id="11088361" r:id="rId14"/>
    <p:sldId id="11088375" r:id="rId15"/>
    <p:sldId id="11088376" r:id="rId16"/>
    <p:sldId id="11088377" r:id="rId17"/>
    <p:sldId id="11088378" r:id="rId18"/>
    <p:sldId id="296" r:id="rId19"/>
    <p:sldId id="11088374" r:id="rId20"/>
    <p:sldId id="11088379" r:id="rId21"/>
    <p:sldId id="11088404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97" autoAdjust="0"/>
    <p:restoredTop sz="93950" autoAdjust="0"/>
  </p:normalViewPr>
  <p:slideViewPr>
    <p:cSldViewPr snapToGrid="0">
      <p:cViewPr varScale="1">
        <p:scale>
          <a:sx n="68" d="100"/>
          <a:sy n="68" d="100"/>
        </p:scale>
        <p:origin x="696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8951F6-C8C1-45CF-BE6C-ECF84CC53527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E7180B-D217-406B-995C-AC85A290702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27528E3-22CE-4E57-92DE-D1C0E0B3AB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E50DC96-BAE7-4D90-BC42-33A0CA1BD3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E7180B-D217-406B-995C-AC85A290702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0486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幻灯片图像占位符 26625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123" name="文本占位符 26626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 eaLnBrk="1" hangingPunct="1"/>
            <a:endParaRPr dirty="0"/>
          </a:p>
        </p:txBody>
      </p:sp>
      <p:sp>
        <p:nvSpPr>
          <p:cNvPr id="512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11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27528E3-22CE-4E57-92DE-D1C0E0B3AB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277" tIns="43142" rIns="86277" bIns="43142" rtlCol="0" anchor="ctr"/>
          <a:lstStyle/>
          <a:p>
            <a:pPr algn="ctr" defTabSz="862965" fontAlgn="base">
              <a:spcBef>
                <a:spcPct val="0"/>
              </a:spcBef>
              <a:spcAft>
                <a:spcPct val="0"/>
              </a:spcAft>
            </a:pPr>
            <a:endParaRPr lang="zh-CN" altLang="en-US" sz="1700">
              <a:solidFill>
                <a:prstClr val="white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2023/12/10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2023/12/10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2023/12/10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2023/12/10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2023/12/10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2023/12/10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2023/12/10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2023/12/10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/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/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/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5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/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5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/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5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871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2023/12/10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2023/12/10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2023/12/10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7.jpe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400" y="365793"/>
            <a:ext cx="10515225" cy="1324638"/>
          </a:xfrm>
          <a:prstGeom prst="rect">
            <a:avLst/>
          </a:prstGeom>
        </p:spPr>
        <p:txBody>
          <a:bodyPr vert="horz" lIns="86277" tIns="43142" rIns="86277" bIns="43142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400" y="1825901"/>
            <a:ext cx="10515225" cy="4351729"/>
          </a:xfrm>
          <a:prstGeom prst="rect">
            <a:avLst/>
          </a:prstGeom>
        </p:spPr>
        <p:txBody>
          <a:bodyPr vert="horz" lIns="86277" tIns="43142" rIns="86277" bIns="43142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432" y="6356775"/>
            <a:ext cx="2742448" cy="364276"/>
          </a:xfrm>
          <a:prstGeom prst="rect">
            <a:avLst/>
          </a:prstGeom>
        </p:spPr>
        <p:txBody>
          <a:bodyPr vert="horz" lIns="86277" tIns="43142" rIns="86277" bIns="43142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2965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2023/12/10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23" y="6356775"/>
            <a:ext cx="4115176" cy="364276"/>
          </a:xfrm>
          <a:prstGeom prst="rect">
            <a:avLst/>
          </a:prstGeom>
        </p:spPr>
        <p:txBody>
          <a:bodyPr vert="horz" lIns="86277" tIns="43142" rIns="86277" bIns="43142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2965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209" y="6356775"/>
            <a:ext cx="2742448" cy="364276"/>
          </a:xfrm>
          <a:prstGeom prst="rect">
            <a:avLst/>
          </a:prstGeom>
        </p:spPr>
        <p:txBody>
          <a:bodyPr vert="horz" lIns="86277" tIns="43142" rIns="86277" bIns="43142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2965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862965" rtl="0" eaLnBrk="1" latinLnBrk="0" hangingPunct="1">
        <a:lnSpc>
          <a:spcPct val="90000"/>
        </a:lnSpc>
        <a:spcBef>
          <a:spcPct val="0"/>
        </a:spcBef>
        <a:buNone/>
        <a:defRPr sz="4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5900" indent="-215900" algn="l" defTabSz="862965" rtl="0" eaLnBrk="1" latinLnBrk="0" hangingPunct="1">
        <a:lnSpc>
          <a:spcPct val="90000"/>
        </a:lnSpc>
        <a:spcBef>
          <a:spcPts val="945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47065" indent="-215900" algn="l" defTabSz="86296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078230" indent="-215900" algn="l" defTabSz="86296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10030" indent="-215900" algn="l" defTabSz="86296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941195" indent="-215900" algn="l" defTabSz="86296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72360" indent="-215900" algn="l" defTabSz="86296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804160" indent="-215900" algn="l" defTabSz="86296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35325" indent="-215900" algn="l" defTabSz="86296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66490" indent="-215900" algn="l" defTabSz="86296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29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31165" algn="l" defTabSz="8629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62965" algn="l" defTabSz="8629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94130" algn="l" defTabSz="8629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25295" algn="l" defTabSz="8629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157095" algn="l" defTabSz="8629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588260" algn="l" defTabSz="8629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19425" algn="l" defTabSz="8629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51225" algn="l" defTabSz="8629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895825-7B37-42F5-9075-3BE9DC30402E}" type="datetimeFigureOut">
              <a:rPr lang="zh-CN" altLang="en-US" smtClean="0"/>
              <a:t>2023/12/10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</p:sldLayoutIdLst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84960B-8EB7-408F-BA3A-97CC01F7057A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8FA92-DCEB-416D-A3AA-345BE494323E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46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1C773-6C50-47CB-B854-40F0C6CE833B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38.png"/><Relationship Id="rId7" Type="http://schemas.openxmlformats.org/officeDocument/2006/relationships/image" Target="../media/image42.GI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7" Type="http://schemas.openxmlformats.org/officeDocument/2006/relationships/image" Target="../media/image1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13.emf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4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GIF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GIF"/><Relationship Id="rId3" Type="http://schemas.openxmlformats.org/officeDocument/2006/relationships/image" Target="../media/image38.png"/><Relationship Id="rId7" Type="http://schemas.openxmlformats.org/officeDocument/2006/relationships/image" Target="../media/image45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10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41355" y="-252337"/>
            <a:ext cx="12192000" cy="6858000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Luyện đọc từ khó"/>
          <p:cNvSpPr txBox="1"/>
          <p:nvPr/>
        </p:nvSpPr>
        <p:spPr>
          <a:xfrm>
            <a:off x="1645580" y="252337"/>
            <a:ext cx="898355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n-US" sz="4400" b="1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  <a:cs typeface="iCiel Cucho" pitchFamily="50" charset="0"/>
              </a:rPr>
              <a:t>Thứ</a:t>
            </a:r>
            <a:r>
              <a:rPr lang="en-US"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  <a:cs typeface="iCiel Cucho" pitchFamily="50" charset="0"/>
              </a:rPr>
              <a:t>  ngày   </a:t>
            </a:r>
            <a:r>
              <a:rPr lang="en-US" sz="4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  <a:cs typeface="iCiel Cucho" pitchFamily="50" charset="0"/>
              </a:rPr>
              <a:t>tháng</a:t>
            </a:r>
            <a:r>
              <a:rPr lang="en-US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  <a:cs typeface="iCiel Cucho" pitchFamily="50" charset="0"/>
              </a:rPr>
              <a:t> 12 </a:t>
            </a:r>
            <a:r>
              <a:rPr lang="en-US" sz="4400" b="1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  <a:cs typeface="iCiel Cucho" pitchFamily="50" charset="0"/>
              </a:rPr>
              <a:t>năm</a:t>
            </a:r>
            <a:r>
              <a:rPr lang="en-US"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  <a:cs typeface="iCiel Cucho" pitchFamily="50" charset="0"/>
              </a:rPr>
              <a:t> 2023</a:t>
            </a:r>
            <a:endParaRPr kumimoji="0" lang="en-US" sz="4400" b="1" i="0" u="none" strike="noStrike" kern="1200" cap="none" spc="0" normalizeH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itchFamily="34" charset="0"/>
              <a:cs typeface="iCiel Cucho" pitchFamily="50" charset="0"/>
            </a:endParaRPr>
          </a:p>
        </p:txBody>
      </p:sp>
      <p:sp>
        <p:nvSpPr>
          <p:cNvPr id="2" name="Luyện đọc từ khó">
            <a:extLst>
              <a:ext uri="{FF2B5EF4-FFF2-40B4-BE49-F238E27FC236}">
                <a16:creationId xmlns:a16="http://schemas.microsoft.com/office/drawing/2014/main" id="{230B12B2-F447-DD53-CF5B-D7CDC6294E7E}"/>
              </a:ext>
            </a:extLst>
          </p:cNvPr>
          <p:cNvSpPr txBox="1"/>
          <p:nvPr/>
        </p:nvSpPr>
        <p:spPr>
          <a:xfrm>
            <a:off x="4426580" y="1075997"/>
            <a:ext cx="28902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4400" b="1" noProof="0" dirty="0" err="1">
                <a:solidFill>
                  <a:srgbClr val="FFFF00"/>
                </a:solidFill>
                <a:latin typeface="HP001 4 hàng" pitchFamily="34" charset="0"/>
                <a:cs typeface="iCiel Cucho" pitchFamily="50" charset="0"/>
              </a:rPr>
              <a:t>Đạo</a:t>
            </a:r>
            <a:r>
              <a:rPr lang="en-US" sz="4400" b="1" noProof="0" dirty="0">
                <a:solidFill>
                  <a:srgbClr val="FFFF00"/>
                </a:solidFill>
                <a:latin typeface="HP001 4 hàng" pitchFamily="34" charset="0"/>
                <a:cs typeface="iCiel Cucho" pitchFamily="50" charset="0"/>
              </a:rPr>
              <a:t> </a:t>
            </a:r>
            <a:r>
              <a:rPr lang="en-US" sz="4400" b="1" noProof="0" dirty="0" err="1">
                <a:solidFill>
                  <a:srgbClr val="FFFF00"/>
                </a:solidFill>
                <a:latin typeface="HP001 4 hàng" pitchFamily="34" charset="0"/>
                <a:cs typeface="iCiel Cucho" pitchFamily="50" charset="0"/>
              </a:rPr>
              <a:t>đức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uLnTx/>
              <a:uFillTx/>
              <a:latin typeface="HP001 4 hàng" pitchFamily="34" charset="0"/>
              <a:cs typeface="iCiel Cucho" pitchFamily="50" charset="0"/>
            </a:endParaRPr>
          </a:p>
        </p:txBody>
      </p:sp>
      <p:sp>
        <p:nvSpPr>
          <p:cNvPr id="3" name="Luyện đọc từ khó">
            <a:extLst>
              <a:ext uri="{FF2B5EF4-FFF2-40B4-BE49-F238E27FC236}">
                <a16:creationId xmlns:a16="http://schemas.microsoft.com/office/drawing/2014/main" id="{F5DF2FC4-DE77-9B9A-4450-9C0A0F9B49B2}"/>
              </a:ext>
            </a:extLst>
          </p:cNvPr>
          <p:cNvSpPr txBox="1"/>
          <p:nvPr/>
        </p:nvSpPr>
        <p:spPr>
          <a:xfrm>
            <a:off x="872197" y="1899657"/>
            <a:ext cx="95519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400" b="1" dirty="0" err="1">
                <a:solidFill>
                  <a:schemeClr val="bg1"/>
                </a:solidFill>
                <a:latin typeface="HP001 4 hàng" pitchFamily="34" charset="0"/>
              </a:rPr>
              <a:t>Bảo</a:t>
            </a:r>
            <a:r>
              <a:rPr lang="en-US" sz="4400" b="1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HP001 4 hàng" pitchFamily="34" charset="0"/>
              </a:rPr>
              <a:t>quản</a:t>
            </a:r>
            <a:r>
              <a:rPr lang="en-US" sz="4400" b="1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HP001 4 hàng" pitchFamily="34" charset="0"/>
              </a:rPr>
              <a:t>đồ</a:t>
            </a:r>
            <a:r>
              <a:rPr lang="en-US" sz="4400" b="1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HP001 4 hàng" pitchFamily="34" charset="0"/>
              </a:rPr>
              <a:t>dùng</a:t>
            </a:r>
            <a:r>
              <a:rPr lang="en-US" sz="4400" b="1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HP001 4 hàng" pitchFamily="34" charset="0"/>
              </a:rPr>
              <a:t>gia</a:t>
            </a:r>
            <a:r>
              <a:rPr lang="en-US" sz="4400" b="1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HP001 4 hàng" pitchFamily="34" charset="0"/>
              </a:rPr>
              <a:t>đình</a:t>
            </a:r>
            <a:r>
              <a:rPr lang="en-US" sz="4400" b="1" dirty="0">
                <a:solidFill>
                  <a:schemeClr val="bg1"/>
                </a:solidFill>
                <a:latin typeface="HP001 4 hàng" pitchFamily="34" charset="0"/>
              </a:rPr>
              <a:t> ( </a:t>
            </a:r>
            <a:r>
              <a:rPr lang="en-US" sz="4400" b="1" dirty="0" err="1">
                <a:solidFill>
                  <a:schemeClr val="bg1"/>
                </a:solidFill>
                <a:latin typeface="HP001 4 hàng" pitchFamily="34" charset="0"/>
              </a:rPr>
              <a:t>tiết</a:t>
            </a:r>
            <a:r>
              <a:rPr lang="en-US" sz="4400" b="1" dirty="0">
                <a:solidFill>
                  <a:schemeClr val="bg1"/>
                </a:solidFill>
                <a:latin typeface="HP001 4 hàng" pitchFamily="34" charset="0"/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36619989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lg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0" y="5879688"/>
            <a:ext cx="12192000" cy="978311"/>
            <a:chOff x="0" y="5772686"/>
            <a:chExt cx="13525500" cy="1085314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772686"/>
              <a:ext cx="3924300" cy="1085314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24300" y="5972890"/>
              <a:ext cx="3200400" cy="885110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4700" y="5972890"/>
              <a:ext cx="3200400" cy="88511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25100" y="5972890"/>
              <a:ext cx="3200400" cy="885110"/>
            </a:xfrm>
            <a:prstGeom prst="rect">
              <a:avLst/>
            </a:prstGeom>
          </p:spPr>
        </p:pic>
      </p:grpSp>
      <p:pic>
        <p:nvPicPr>
          <p:cNvPr id="15" name="图片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4733" y="0"/>
            <a:ext cx="797845" cy="797845"/>
          </a:xfrm>
          <a:prstGeom prst="rect">
            <a:avLst/>
          </a:prstGeom>
        </p:spPr>
      </p:pic>
      <p:pic>
        <p:nvPicPr>
          <p:cNvPr id="18" name="图片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22" y="-1"/>
            <a:ext cx="797845" cy="79784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114" y="0"/>
            <a:ext cx="121878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nhận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xét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việc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bảo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quản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đồ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dùng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gia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đình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bạn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dưới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đây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: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itchFamily="2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3369" y="1594627"/>
            <a:ext cx="4362097" cy="486763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22265" y="1766695"/>
            <a:ext cx="3969808" cy="4580548"/>
          </a:xfrm>
          <a:prstGeom prst="rect">
            <a:avLst/>
          </a:prstGeom>
        </p:spPr>
      </p:pic>
      <p:pic>
        <p:nvPicPr>
          <p:cNvPr id="17" name="Picture 16" descr="Shape&#10;&#10;Description automatically generated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6662"/>
            <a:ext cx="1431140" cy="1431140"/>
          </a:xfrm>
          <a:prstGeom prst="rect">
            <a:avLst/>
          </a:prstGeom>
        </p:spPr>
      </p:pic>
      <p:pic>
        <p:nvPicPr>
          <p:cNvPr id="20" name="Picture 19" descr="Shape, circle&#10;&#10;Description automatically generated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6025" y="1468602"/>
            <a:ext cx="1219200" cy="1219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>
        <p14:pan dir="u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9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9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9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9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90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9" name="图片 11268" descr="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3200" y="239184"/>
            <a:ext cx="6682317" cy="661881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0" name="图片 11269" descr="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200" y="1092200"/>
            <a:ext cx="5048251" cy="24680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271" name="文本框 11270"/>
          <p:cNvSpPr txBox="1"/>
          <p:nvPr/>
        </p:nvSpPr>
        <p:spPr>
          <a:xfrm>
            <a:off x="5791200" y="3532717"/>
            <a:ext cx="5791200" cy="1728989"/>
          </a:xfrm>
          <a:prstGeom prst="rect">
            <a:avLst/>
          </a:prstGeom>
          <a:noFill/>
          <a:ln w="9525">
            <a:noFill/>
          </a:ln>
        </p:spPr>
        <p:txBody>
          <a:bodyPr lIns="66349" tIns="33174" rIns="66349" bIns="33174">
            <a:spAutoFit/>
          </a:bodyPr>
          <a:lstStyle/>
          <a:p>
            <a:pPr algn="ctr"/>
            <a:r>
              <a:rPr lang="en-US" sz="3600" dirty="0">
                <a:latin typeface="Nunito Black" pitchFamily="2" charset="0"/>
                <a:cs typeface="Times New Roman" panose="02020603050405020304" pitchFamily="18" charset="0"/>
              </a:rPr>
              <a:t>Theo </a:t>
            </a:r>
            <a:r>
              <a:rPr lang="en-US" sz="3600" dirty="0" err="1">
                <a:latin typeface="Nunito Black" pitchFamily="2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Nunito Black" pitchFamily="2" charset="0"/>
                <a:cs typeface="Times New Roman" panose="02020603050405020304" pitchFamily="18" charset="0"/>
              </a:rPr>
              <a:t>việc</a:t>
            </a:r>
            <a:r>
              <a:rPr lang="en-US" sz="3600" dirty="0"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Nunito Black" pitchFamily="2" charset="0"/>
                <a:cs typeface="Times New Roman" panose="02020603050405020304" pitchFamily="18" charset="0"/>
              </a:rPr>
              <a:t>bảo</a:t>
            </a:r>
            <a:r>
              <a:rPr lang="en-US" sz="3600" dirty="0"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Nunito Black" pitchFamily="2" charset="0"/>
                <a:cs typeface="Times New Roman" panose="02020603050405020304" pitchFamily="18" charset="0"/>
              </a:rPr>
              <a:t>quản</a:t>
            </a:r>
            <a:r>
              <a:rPr lang="en-US" sz="3600" dirty="0"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Nunito Black" pitchFamily="2" charset="0"/>
                <a:cs typeface="Times New Roman" panose="02020603050405020304" pitchFamily="18" charset="0"/>
              </a:rPr>
              <a:t>đồ</a:t>
            </a:r>
            <a:r>
              <a:rPr lang="en-US" sz="3600" dirty="0"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Nunito Black" pitchFamily="2" charset="0"/>
                <a:cs typeface="Times New Roman" panose="02020603050405020304" pitchFamily="18" charset="0"/>
              </a:rPr>
              <a:t>dùng</a:t>
            </a:r>
            <a:r>
              <a:rPr lang="en-US" sz="3600" dirty="0"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Nunito Black" pitchFamily="2" charset="0"/>
                <a:cs typeface="Times New Roman" panose="02020603050405020304" pitchFamily="18" charset="0"/>
              </a:rPr>
              <a:t>gia</a:t>
            </a:r>
            <a:r>
              <a:rPr lang="en-US" sz="3600" dirty="0"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Nunito Black" pitchFamily="2" charset="0"/>
                <a:cs typeface="Times New Roman" panose="02020603050405020304" pitchFamily="18" charset="0"/>
              </a:rPr>
              <a:t>đình</a:t>
            </a:r>
            <a:r>
              <a:rPr lang="en-US" sz="3600" dirty="0"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Nunito Black" pitchFamily="2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Nunito Black" pitchFamily="2" charset="0"/>
                <a:cs typeface="Times New Roman" panose="02020603050405020304" pitchFamily="18" charset="0"/>
              </a:rPr>
              <a:t>ích</a:t>
            </a:r>
            <a:r>
              <a:rPr lang="en-US" sz="3600" dirty="0"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Nunito Black" pitchFamily="2" charset="0"/>
                <a:cs typeface="Times New Roman" panose="02020603050405020304" pitchFamily="18" charset="0"/>
              </a:rPr>
              <a:t>lợi</a:t>
            </a:r>
            <a:r>
              <a:rPr lang="en-US" sz="3600" dirty="0"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Nunito Black" pitchFamily="2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latin typeface="Nunito Black" pitchFamily="2" charset="0"/>
                <a:cs typeface="Times New Roman" panose="02020603050405020304" pitchFamily="18" charset="0"/>
              </a:rPr>
              <a:t>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7" presetClass="entr" presetSubtype="0" fill="hold" grpId="0" nodeType="withEffect">
                                  <p:stCondLst>
                                    <p:cond delay="59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59000"/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59000"/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59000"/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1" grpId="0" build="allAtOnce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689317" y="1404094"/>
            <a:ext cx="1031161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4000" dirty="0">
                <a:solidFill>
                  <a:prstClr val="black"/>
                </a:solidFill>
                <a:latin typeface="Nunito Black" pitchFamily="2" charset="0"/>
                <a:cs typeface="Times New Roman" panose="02020603050405020304" pitchFamily="18" charset="0"/>
              </a:rPr>
              <a:t>+ Bảo quản đồ dùng gia đình giúp đồ dùng luôn sách sẽ, bền đẹp, sử dụng được lâu dài… </a:t>
            </a:r>
            <a:endParaRPr lang="en-US" sz="4000" dirty="0">
              <a:solidFill>
                <a:prstClr val="black"/>
              </a:solidFill>
              <a:latin typeface="Nunito Black" pitchFamily="2" charset="0"/>
              <a:cs typeface="Times New Roman" panose="02020603050405020304" pitchFamily="18" charset="0"/>
            </a:endParaRPr>
          </a:p>
          <a:p>
            <a:pPr lvl="0" algn="just">
              <a:defRPr/>
            </a:pPr>
            <a:r>
              <a:rPr lang="en-US" sz="4000" dirty="0">
                <a:solidFill>
                  <a:prstClr val="black"/>
                </a:solidFill>
                <a:latin typeface="Nunito Black" pitchFamily="2" charset="0"/>
                <a:cs typeface="Times New Roman" panose="02020603050405020304" pitchFamily="18" charset="0"/>
              </a:rPr>
              <a:t>+ </a:t>
            </a:r>
            <a:r>
              <a:rPr lang="vi-VN" sz="4000" dirty="0">
                <a:solidFill>
                  <a:prstClr val="black"/>
                </a:solidFill>
                <a:latin typeface="Nunito Black" pitchFamily="2" charset="0"/>
                <a:cs typeface="Times New Roman" panose="02020603050405020304" pitchFamily="18" charset="0"/>
              </a:rPr>
              <a:t>Qua đó giúp em rèn luyện tính ngăn nắp, gọn gàng và ý thức trách nhiệm trong cuộc sống</a:t>
            </a:r>
            <a:r>
              <a:rPr lang="en-US" sz="4000" dirty="0">
                <a:solidFill>
                  <a:prstClr val="black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sử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dụng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đồ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dùng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cá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nhân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33F772D-4D39-43BF-B247-1C905669B791}"/>
              </a:ext>
            </a:extLst>
          </p:cNvPr>
          <p:cNvSpPr txBox="1"/>
          <p:nvPr/>
        </p:nvSpPr>
        <p:spPr>
          <a:xfrm>
            <a:off x="970671" y="422093"/>
            <a:ext cx="101428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600" b="1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Lợi</a:t>
            </a:r>
            <a:r>
              <a:rPr lang="en-US" sz="3600" b="1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ích</a:t>
            </a:r>
            <a:r>
              <a:rPr lang="en-US" sz="3600" b="1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việc</a:t>
            </a:r>
            <a:r>
              <a:rPr lang="en-US" sz="3600" b="1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bảo</a:t>
            </a:r>
            <a:r>
              <a:rPr lang="en-US" sz="3600" b="1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quản</a:t>
            </a:r>
            <a:r>
              <a:rPr lang="en-US" sz="3600" b="1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đồ</a:t>
            </a:r>
            <a:r>
              <a:rPr lang="en-US" sz="3600" b="1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dùng</a:t>
            </a:r>
            <a:r>
              <a:rPr lang="en-US" sz="3600" b="1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gia</a:t>
            </a:r>
            <a:r>
              <a:rPr lang="en-US" sz="3600" b="1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đình</a:t>
            </a:r>
            <a:r>
              <a:rPr lang="en-US" sz="3600" b="1" dirty="0">
                <a:solidFill>
                  <a:srgbClr val="FF0000"/>
                </a:solidFill>
                <a:latin typeface="Nunito Black" pitchFamily="2" charset="0"/>
                <a:cs typeface="Times New Roman" panose="02020603050405020304" pitchFamily="18" charset="0"/>
              </a:rPr>
              <a:t>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9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37067" y="27524"/>
            <a:ext cx="12192000" cy="6858000"/>
          </a:xfrm>
          <a:prstGeom prst="rect">
            <a:avLst/>
          </a:prstGeom>
          <a:pattFill prst="lg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标题 1"/>
          <p:cNvSpPr txBox="1"/>
          <p:nvPr/>
        </p:nvSpPr>
        <p:spPr>
          <a:xfrm>
            <a:off x="903111" y="280743"/>
            <a:ext cx="10648470" cy="6717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/>
            <a:r>
              <a:rPr lang="en-US" altLang="zh-CN" sz="4000" dirty="0" err="1">
                <a:latin typeface="Nunito Black" pitchFamily="2" charset="0"/>
                <a:ea typeface="字魂56号-洪亮毛笔隶书简体" panose="00000500000000000000" pitchFamily="2" charset="-122"/>
                <a:cs typeface="Times New Roman" panose="02020603050405020304" pitchFamily="18" charset="0"/>
              </a:rPr>
              <a:t>Kể</a:t>
            </a:r>
            <a:r>
              <a:rPr lang="en-US" altLang="zh-CN" sz="4000" dirty="0">
                <a:latin typeface="Nunito Black" pitchFamily="2" charset="0"/>
                <a:ea typeface="字魂56号-洪亮毛笔隶书简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latin typeface="Nunito Black" pitchFamily="2" charset="0"/>
                <a:ea typeface="字魂56号-洪亮毛笔隶书简体" panose="00000500000000000000" pitchFamily="2" charset="-122"/>
                <a:cs typeface="Times New Roman" panose="02020603050405020304" pitchFamily="18" charset="0"/>
              </a:rPr>
              <a:t>thêm</a:t>
            </a:r>
            <a:r>
              <a:rPr lang="en-US" altLang="zh-CN" sz="4000" dirty="0">
                <a:latin typeface="Nunito Black" pitchFamily="2" charset="0"/>
                <a:ea typeface="字魂56号-洪亮毛笔隶书简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latin typeface="Nunito Black" pitchFamily="2" charset="0"/>
                <a:ea typeface="字魂56号-洪亮毛笔隶书简体" panose="00000500000000000000" pitchFamily="2" charset="-122"/>
                <a:cs typeface="Times New Roman" panose="02020603050405020304" pitchFamily="18" charset="0"/>
              </a:rPr>
              <a:t>những</a:t>
            </a:r>
            <a:r>
              <a:rPr lang="en-US" altLang="zh-CN" sz="4000" dirty="0">
                <a:latin typeface="Nunito Black" pitchFamily="2" charset="0"/>
                <a:ea typeface="字魂56号-洪亮毛笔隶书简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latin typeface="Nunito Black" pitchFamily="2" charset="0"/>
                <a:ea typeface="字魂56号-洪亮毛笔隶书简体" panose="00000500000000000000" pitchFamily="2" charset="-122"/>
                <a:cs typeface="Times New Roman" panose="02020603050405020304" pitchFamily="18" charset="0"/>
              </a:rPr>
              <a:t>việc</a:t>
            </a:r>
            <a:r>
              <a:rPr lang="en-US" altLang="zh-CN" sz="4000" dirty="0">
                <a:latin typeface="Nunito Black" pitchFamily="2" charset="0"/>
                <a:ea typeface="字魂56号-洪亮毛笔隶书简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latin typeface="Nunito Black" pitchFamily="2" charset="0"/>
                <a:ea typeface="字魂56号-洪亮毛笔隶书简体" panose="00000500000000000000" pitchFamily="2" charset="-122"/>
                <a:cs typeface="Times New Roman" panose="02020603050405020304" pitchFamily="18" charset="0"/>
              </a:rPr>
              <a:t>cần</a:t>
            </a:r>
            <a:r>
              <a:rPr lang="en-US" altLang="zh-CN" sz="4000" dirty="0">
                <a:latin typeface="Nunito Black" pitchFamily="2" charset="0"/>
                <a:ea typeface="字魂56号-洪亮毛笔隶书简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latin typeface="Nunito Black" pitchFamily="2" charset="0"/>
                <a:ea typeface="字魂56号-洪亮毛笔隶书简体" panose="00000500000000000000" pitchFamily="2" charset="-122"/>
                <a:cs typeface="Times New Roman" panose="02020603050405020304" pitchFamily="18" charset="0"/>
              </a:rPr>
              <a:t>làm</a:t>
            </a:r>
            <a:r>
              <a:rPr lang="en-US" altLang="zh-CN" sz="4000" dirty="0">
                <a:latin typeface="Nunito Black" pitchFamily="2" charset="0"/>
                <a:ea typeface="字魂56号-洪亮毛笔隶书简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latin typeface="Nunito Black" pitchFamily="2" charset="0"/>
                <a:ea typeface="字魂56号-洪亮毛笔隶书简体" panose="00000500000000000000" pitchFamily="2" charset="-122"/>
                <a:cs typeface="Times New Roman" panose="02020603050405020304" pitchFamily="18" charset="0"/>
              </a:rPr>
              <a:t>để</a:t>
            </a:r>
            <a:r>
              <a:rPr lang="en-US" altLang="zh-CN" sz="4000" dirty="0">
                <a:latin typeface="Nunito Black" pitchFamily="2" charset="0"/>
                <a:ea typeface="字魂56号-洪亮毛笔隶书简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latin typeface="Nunito Black" pitchFamily="2" charset="0"/>
                <a:ea typeface="字魂56号-洪亮毛笔隶书简体" panose="00000500000000000000" pitchFamily="2" charset="-122"/>
                <a:cs typeface="Times New Roman" panose="02020603050405020304" pitchFamily="18" charset="0"/>
              </a:rPr>
              <a:t>bảo</a:t>
            </a:r>
            <a:r>
              <a:rPr lang="en-US" altLang="zh-CN" sz="4000" dirty="0">
                <a:latin typeface="Nunito Black" pitchFamily="2" charset="0"/>
                <a:ea typeface="字魂56号-洪亮毛笔隶书简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latin typeface="Nunito Black" pitchFamily="2" charset="0"/>
                <a:ea typeface="字魂56号-洪亮毛笔隶书简体" panose="00000500000000000000" pitchFamily="2" charset="-122"/>
                <a:cs typeface="Times New Roman" panose="02020603050405020304" pitchFamily="18" charset="0"/>
              </a:rPr>
              <a:t>quản</a:t>
            </a:r>
            <a:r>
              <a:rPr lang="en-US" altLang="zh-CN" sz="4000" dirty="0">
                <a:latin typeface="Nunito Black" pitchFamily="2" charset="0"/>
                <a:ea typeface="字魂56号-洪亮毛笔隶书简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latin typeface="Nunito Black" pitchFamily="2" charset="0"/>
                <a:ea typeface="字魂56号-洪亮毛笔隶书简体" panose="00000500000000000000" pitchFamily="2" charset="-122"/>
                <a:cs typeface="Times New Roman" panose="02020603050405020304" pitchFamily="18" charset="0"/>
              </a:rPr>
              <a:t>đồ</a:t>
            </a:r>
            <a:r>
              <a:rPr lang="en-US" altLang="zh-CN" sz="4000" dirty="0">
                <a:latin typeface="Nunito Black" pitchFamily="2" charset="0"/>
                <a:ea typeface="字魂56号-洪亮毛笔隶书简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latin typeface="Nunito Black" pitchFamily="2" charset="0"/>
                <a:ea typeface="字魂56号-洪亮毛笔隶书简体" panose="00000500000000000000" pitchFamily="2" charset="-122"/>
                <a:cs typeface="Times New Roman" panose="02020603050405020304" pitchFamily="18" charset="0"/>
              </a:rPr>
              <a:t>dùng</a:t>
            </a:r>
            <a:r>
              <a:rPr lang="en-US" altLang="zh-CN" sz="4000" dirty="0">
                <a:latin typeface="Nunito Black" pitchFamily="2" charset="0"/>
                <a:ea typeface="字魂56号-洪亮毛笔隶书简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latin typeface="Nunito Black" pitchFamily="2" charset="0"/>
                <a:ea typeface="字魂56号-洪亮毛笔隶书简体" panose="00000500000000000000" pitchFamily="2" charset="-122"/>
                <a:cs typeface="Times New Roman" panose="02020603050405020304" pitchFamily="18" charset="0"/>
              </a:rPr>
              <a:t>gia</a:t>
            </a:r>
            <a:r>
              <a:rPr lang="en-US" altLang="zh-CN" sz="4000" dirty="0">
                <a:latin typeface="Nunito Black" pitchFamily="2" charset="0"/>
                <a:ea typeface="字魂56号-洪亮毛笔隶书简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latin typeface="Nunito Black" pitchFamily="2" charset="0"/>
                <a:ea typeface="字魂56号-洪亮毛笔隶书简体" panose="00000500000000000000" pitchFamily="2" charset="-122"/>
                <a:cs typeface="Times New Roman" panose="02020603050405020304" pitchFamily="18" charset="0"/>
              </a:rPr>
              <a:t>đình</a:t>
            </a:r>
            <a:r>
              <a:rPr lang="en-US" altLang="zh-CN" sz="4000" dirty="0">
                <a:latin typeface="Nunito Black" pitchFamily="2" charset="0"/>
                <a:ea typeface="字魂56号-洪亮毛笔隶书简体" panose="00000500000000000000" pitchFamily="2" charset="-122"/>
                <a:cs typeface="Times New Roman" panose="02020603050405020304" pitchFamily="18" charset="0"/>
              </a:rPr>
              <a:t>?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Nunito Black" pitchFamily="2" charset="0"/>
              <a:ea typeface="字魂56号-洪亮毛笔隶书简体" panose="00000500000000000000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101601" y="1132967"/>
            <a:ext cx="11853332" cy="2988501"/>
            <a:chOff x="1084352" y="2377836"/>
            <a:chExt cx="5851292" cy="1743632"/>
          </a:xfrm>
        </p:grpSpPr>
        <p:sp>
          <p:nvSpPr>
            <p:cNvPr id="20" name="矩形: 圆角 19"/>
            <p:cNvSpPr/>
            <p:nvPr/>
          </p:nvSpPr>
          <p:spPr>
            <a:xfrm>
              <a:off x="1756975" y="2651946"/>
              <a:ext cx="5178669" cy="1213104"/>
            </a:xfrm>
            <a:prstGeom prst="roundRect">
              <a:avLst/>
            </a:prstGeom>
            <a:solidFill>
              <a:srgbClr val="FFFFFF"/>
            </a:solidFill>
            <a:ln w="19050">
              <a:solidFill>
                <a:srgbClr val="61C7B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4352" y="2377836"/>
              <a:ext cx="1477244" cy="1743632"/>
            </a:xfrm>
            <a:prstGeom prst="rect">
              <a:avLst/>
            </a:prstGeom>
          </p:spPr>
        </p:pic>
      </p:grpSp>
      <p:grpSp>
        <p:nvGrpSpPr>
          <p:cNvPr id="10" name="组合 9"/>
          <p:cNvGrpSpPr/>
          <p:nvPr/>
        </p:nvGrpSpPr>
        <p:grpSpPr>
          <a:xfrm>
            <a:off x="0" y="5879688"/>
            <a:ext cx="12192000" cy="978311"/>
            <a:chOff x="0" y="5772686"/>
            <a:chExt cx="13525500" cy="1085314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772686"/>
              <a:ext cx="3924300" cy="1085314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24300" y="5972890"/>
              <a:ext cx="3200400" cy="885110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4700" y="5972890"/>
              <a:ext cx="3200400" cy="88511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25100" y="5972890"/>
              <a:ext cx="3200400" cy="885110"/>
            </a:xfrm>
            <a:prstGeom prst="rect">
              <a:avLst/>
            </a:prstGeom>
          </p:spPr>
        </p:pic>
      </p:grpSp>
      <p:sp>
        <p:nvSpPr>
          <p:cNvPr id="25" name="TextBox 24"/>
          <p:cNvSpPr txBox="1"/>
          <p:nvPr/>
        </p:nvSpPr>
        <p:spPr>
          <a:xfrm>
            <a:off x="2144890" y="1619877"/>
            <a:ext cx="972535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solidFill>
                  <a:srgbClr val="FF0000"/>
                </a:solidFill>
                <a:effectLst/>
                <a:latin typeface="Nunito Black" pitchFamily="2" charset="0"/>
                <a:ea typeface="Times New Roman" panose="02020603050405020304" pitchFamily="18" charset="0"/>
              </a:rPr>
              <a:t>Đồ</a:t>
            </a:r>
            <a:r>
              <a:rPr lang="en-US" sz="2800" dirty="0">
                <a:solidFill>
                  <a:srgbClr val="FF0000"/>
                </a:solidFill>
                <a:effectLst/>
                <a:latin typeface="Nunito Black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Nunito Black" pitchFamily="2" charset="0"/>
                <a:ea typeface="Times New Roman" panose="02020603050405020304" pitchFamily="18" charset="0"/>
              </a:rPr>
              <a:t>dùng</a:t>
            </a:r>
            <a:r>
              <a:rPr lang="en-US" sz="2800" dirty="0">
                <a:solidFill>
                  <a:srgbClr val="FF0000"/>
                </a:solidFill>
                <a:effectLst/>
                <a:latin typeface="Nunito Black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Nunito Black" pitchFamily="2" charset="0"/>
                <a:ea typeface="Times New Roman" panose="02020603050405020304" pitchFamily="18" charset="0"/>
              </a:rPr>
              <a:t>phòng</a:t>
            </a:r>
            <a:r>
              <a:rPr lang="en-US" sz="2800" dirty="0">
                <a:solidFill>
                  <a:srgbClr val="FF0000"/>
                </a:solidFill>
                <a:effectLst/>
                <a:latin typeface="Nunito Black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Nunito Black" pitchFamily="2" charset="0"/>
                <a:ea typeface="Times New Roman" panose="02020603050405020304" pitchFamily="18" charset="0"/>
              </a:rPr>
              <a:t>khách</a:t>
            </a:r>
            <a:r>
              <a:rPr lang="en-US" sz="2800" dirty="0">
                <a:solidFill>
                  <a:srgbClr val="FF0000"/>
                </a:solidFill>
                <a:effectLst/>
                <a:latin typeface="Nunito Black" pitchFamily="2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latin typeface="Nunito Black" pitchFamily="2" charset="0"/>
                <a:ea typeface="Times New Roman" panose="02020603050405020304" pitchFamily="18" charset="0"/>
              </a:rPr>
              <a:t>S</a:t>
            </a:r>
            <a:r>
              <a:rPr lang="en-US" sz="2800" dirty="0" err="1">
                <a:effectLst/>
                <a:latin typeface="Nunito Black" pitchFamily="2" charset="0"/>
                <a:ea typeface="Times New Roman" panose="02020603050405020304" pitchFamily="18" charset="0"/>
              </a:rPr>
              <a:t>ắp</a:t>
            </a:r>
            <a:r>
              <a:rPr lang="en-US" sz="2800" dirty="0">
                <a:effectLst/>
                <a:latin typeface="Nunito Black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Nunito Black" pitchFamily="2" charset="0"/>
                <a:ea typeface="Times New Roman" panose="02020603050405020304" pitchFamily="18" charset="0"/>
              </a:rPr>
              <a:t>xếp</a:t>
            </a:r>
            <a:r>
              <a:rPr lang="en-US" sz="2800" dirty="0">
                <a:effectLst/>
                <a:latin typeface="Nunito Black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Nunito Black" pitchFamily="2" charset="0"/>
                <a:ea typeface="Times New Roman" panose="02020603050405020304" pitchFamily="18" charset="0"/>
              </a:rPr>
              <a:t>ngăn</a:t>
            </a:r>
            <a:r>
              <a:rPr lang="en-US" sz="2800" dirty="0">
                <a:effectLst/>
                <a:latin typeface="Nunito Black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Nunito Black" pitchFamily="2" charset="0"/>
                <a:ea typeface="Times New Roman" panose="02020603050405020304" pitchFamily="18" charset="0"/>
              </a:rPr>
              <a:t>nắp</a:t>
            </a:r>
            <a:r>
              <a:rPr lang="en-US" sz="2800" dirty="0">
                <a:effectLst/>
                <a:latin typeface="Nunito Black" pitchFamily="2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Nunito Black" pitchFamily="2" charset="0"/>
                <a:ea typeface="Times New Roman" panose="02020603050405020304" pitchFamily="18" charset="0"/>
              </a:rPr>
              <a:t>luôn</a:t>
            </a:r>
            <a:r>
              <a:rPr lang="en-US" sz="2800" dirty="0">
                <a:effectLst/>
                <a:latin typeface="Nunito Black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Nunito Black" pitchFamily="2" charset="0"/>
                <a:ea typeface="Times New Roman" panose="02020603050405020304" pitchFamily="18" charset="0"/>
              </a:rPr>
              <a:t>giữ</a:t>
            </a:r>
            <a:r>
              <a:rPr lang="en-US" sz="2800" dirty="0">
                <a:effectLst/>
                <a:latin typeface="Nunito Black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Nunito Black" pitchFamily="2" charset="0"/>
                <a:ea typeface="Times New Roman" panose="02020603050405020304" pitchFamily="18" charset="0"/>
              </a:rPr>
              <a:t>gìn</a:t>
            </a:r>
            <a:r>
              <a:rPr lang="en-US" sz="2800" dirty="0">
                <a:effectLst/>
                <a:latin typeface="Nunito Black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Nunito Black" pitchFamily="2" charset="0"/>
                <a:ea typeface="Times New Roman" panose="02020603050405020304" pitchFamily="18" charset="0"/>
              </a:rPr>
              <a:t>bàn</a:t>
            </a:r>
            <a:r>
              <a:rPr lang="en-US" sz="2800" dirty="0">
                <a:effectLst/>
                <a:latin typeface="Nunito Black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Nunito Black" pitchFamily="2" charset="0"/>
                <a:ea typeface="Times New Roman" panose="02020603050405020304" pitchFamily="18" charset="0"/>
              </a:rPr>
              <a:t>ghế</a:t>
            </a:r>
            <a:r>
              <a:rPr lang="en-US" sz="2800" dirty="0">
                <a:effectLst/>
                <a:latin typeface="Nunito Black" pitchFamily="2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Nunito Black" pitchFamily="2" charset="0"/>
                <a:ea typeface="Times New Roman" panose="02020603050405020304" pitchFamily="18" charset="0"/>
              </a:rPr>
              <a:t>cốc</a:t>
            </a:r>
            <a:r>
              <a:rPr lang="en-US" sz="2800" dirty="0">
                <a:effectLst/>
                <a:latin typeface="Nunito Black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Nunito Black" pitchFamily="2" charset="0"/>
                <a:ea typeface="Times New Roman" panose="02020603050405020304" pitchFamily="18" charset="0"/>
              </a:rPr>
              <a:t>chén</a:t>
            </a:r>
            <a:r>
              <a:rPr lang="en-US" sz="2800" dirty="0">
                <a:effectLst/>
                <a:latin typeface="Nunito Black" pitchFamily="2" charset="0"/>
                <a:ea typeface="Times New Roman" panose="02020603050405020304" pitchFamily="18" charset="0"/>
              </a:rPr>
              <a:t>…</a:t>
            </a:r>
            <a:r>
              <a:rPr lang="en-US" sz="2800" dirty="0" err="1">
                <a:effectLst/>
                <a:latin typeface="Nunito Black" pitchFamily="2" charset="0"/>
                <a:ea typeface="Times New Roman" panose="02020603050405020304" pitchFamily="18" charset="0"/>
              </a:rPr>
              <a:t>sạch</a:t>
            </a:r>
            <a:r>
              <a:rPr lang="en-US" sz="2800" dirty="0">
                <a:effectLst/>
                <a:latin typeface="Nunito Black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Nunito Black" pitchFamily="2" charset="0"/>
                <a:ea typeface="Times New Roman" panose="02020603050405020304" pitchFamily="18" charset="0"/>
              </a:rPr>
              <a:t>sẽ</a:t>
            </a:r>
            <a:r>
              <a:rPr lang="en-US" sz="2800" dirty="0">
                <a:effectLst/>
                <a:latin typeface="Nunito Black" pitchFamily="2" charset="0"/>
                <a:ea typeface="Times New Roman" panose="02020603050405020304" pitchFamily="18" charset="0"/>
              </a:rPr>
              <a:t>; </a:t>
            </a:r>
            <a:r>
              <a:rPr lang="en-US" sz="2800" dirty="0" err="1">
                <a:effectLst/>
                <a:latin typeface="Nunito Black" pitchFamily="2" charset="0"/>
                <a:ea typeface="Times New Roman" panose="02020603050405020304" pitchFamily="18" charset="0"/>
              </a:rPr>
              <a:t>nên</a:t>
            </a:r>
            <a:r>
              <a:rPr lang="en-US" sz="2800" dirty="0">
                <a:effectLst/>
                <a:latin typeface="Nunito Black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Nunito Black" pitchFamily="2" charset="0"/>
                <a:ea typeface="Times New Roman" panose="02020603050405020304" pitchFamily="18" charset="0"/>
              </a:rPr>
              <a:t>lau</a:t>
            </a:r>
            <a:r>
              <a:rPr lang="en-US" sz="2800" dirty="0">
                <a:effectLst/>
                <a:latin typeface="Nunito Black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Nunito Black" pitchFamily="2" charset="0"/>
                <a:ea typeface="Times New Roman" panose="02020603050405020304" pitchFamily="18" charset="0"/>
              </a:rPr>
              <a:t>bụi</a:t>
            </a:r>
            <a:r>
              <a:rPr lang="en-US" sz="2800" dirty="0">
                <a:effectLst/>
                <a:latin typeface="Nunito Black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Nunito Black" pitchFamily="2" charset="0"/>
                <a:ea typeface="Times New Roman" panose="02020603050405020304" pitchFamily="18" charset="0"/>
              </a:rPr>
              <a:t>bàn</a:t>
            </a:r>
            <a:r>
              <a:rPr lang="en-US" sz="2800" dirty="0">
                <a:effectLst/>
                <a:latin typeface="Nunito Black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Nunito Black" pitchFamily="2" charset="0"/>
                <a:ea typeface="Times New Roman" panose="02020603050405020304" pitchFamily="18" charset="0"/>
              </a:rPr>
              <a:t>ghế</a:t>
            </a:r>
            <a:r>
              <a:rPr lang="en-US" sz="2800" dirty="0">
                <a:effectLst/>
                <a:latin typeface="Nunito Black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Nunito Black" pitchFamily="2" charset="0"/>
                <a:ea typeface="Times New Roman" panose="02020603050405020304" pitchFamily="18" charset="0"/>
              </a:rPr>
              <a:t>tủ</a:t>
            </a:r>
            <a:r>
              <a:rPr lang="en-US" sz="2800" dirty="0">
                <a:effectLst/>
                <a:latin typeface="Nunito Black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Nunito Black" pitchFamily="2" charset="0"/>
                <a:ea typeface="Times New Roman" panose="02020603050405020304" pitchFamily="18" charset="0"/>
              </a:rPr>
              <a:t>ít</a:t>
            </a:r>
            <a:r>
              <a:rPr lang="en-US" sz="2800" dirty="0">
                <a:effectLst/>
                <a:latin typeface="Nunito Black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Nunito Black" pitchFamily="2" charset="0"/>
                <a:ea typeface="Times New Roman" panose="02020603050405020304" pitchFamily="18" charset="0"/>
              </a:rPr>
              <a:t>nhất</a:t>
            </a:r>
            <a:r>
              <a:rPr lang="en-US" sz="2800" dirty="0">
                <a:effectLst/>
                <a:latin typeface="Nunito Black" pitchFamily="2" charset="0"/>
                <a:ea typeface="Times New Roman" panose="02020603050405020304" pitchFamily="18" charset="0"/>
              </a:rPr>
              <a:t> 1 </a:t>
            </a:r>
            <a:r>
              <a:rPr lang="en-US" sz="2800" dirty="0" err="1">
                <a:effectLst/>
                <a:latin typeface="Nunito Black" pitchFamily="2" charset="0"/>
                <a:ea typeface="Times New Roman" panose="02020603050405020304" pitchFamily="18" charset="0"/>
              </a:rPr>
              <a:t>tuần</a:t>
            </a:r>
            <a:r>
              <a:rPr lang="en-US" sz="2800" dirty="0">
                <a:effectLst/>
                <a:latin typeface="Nunito Black" pitchFamily="2" charset="0"/>
                <a:ea typeface="Times New Roman" panose="02020603050405020304" pitchFamily="18" charset="0"/>
              </a:rPr>
              <a:t> /</a:t>
            </a:r>
            <a:r>
              <a:rPr lang="en-US" sz="2800" dirty="0" err="1">
                <a:effectLst/>
                <a:latin typeface="Nunito Black" pitchFamily="2" charset="0"/>
                <a:ea typeface="Times New Roman" panose="02020603050405020304" pitchFamily="18" charset="0"/>
              </a:rPr>
              <a:t>lần</a:t>
            </a:r>
            <a:r>
              <a:rPr lang="en-US" sz="2800" dirty="0">
                <a:effectLst/>
                <a:latin typeface="Nunito Black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Nunito Black" pitchFamily="2" charset="0"/>
                <a:ea typeface="Times New Roman" panose="02020603050405020304" pitchFamily="18" charset="0"/>
              </a:rPr>
              <a:t>bằng</a:t>
            </a:r>
            <a:r>
              <a:rPr lang="en-US" sz="2800" dirty="0">
                <a:effectLst/>
                <a:latin typeface="Nunito Black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Nunito Black" pitchFamily="2" charset="0"/>
                <a:ea typeface="Times New Roman" panose="02020603050405020304" pitchFamily="18" charset="0"/>
              </a:rPr>
              <a:t>vải</a:t>
            </a:r>
            <a:r>
              <a:rPr lang="en-US" sz="2800" dirty="0">
                <a:effectLst/>
                <a:latin typeface="Nunito Black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Nunito Black" pitchFamily="2" charset="0"/>
                <a:ea typeface="Times New Roman" panose="02020603050405020304" pitchFamily="18" charset="0"/>
              </a:rPr>
              <a:t>mềm</a:t>
            </a:r>
            <a:r>
              <a:rPr lang="en-US" sz="2800" dirty="0">
                <a:effectLst/>
                <a:latin typeface="Nunito Black" pitchFamily="2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Nunito Black" pitchFamily="2" charset="0"/>
                <a:ea typeface="Times New Roman" panose="02020603050405020304" pitchFamily="18" charset="0"/>
              </a:rPr>
              <a:t>ẩm</a:t>
            </a:r>
            <a:r>
              <a:rPr lang="en-US" sz="2800" dirty="0">
                <a:effectLst/>
                <a:latin typeface="Nunito Black" pitchFamily="2" charset="0"/>
                <a:ea typeface="Times New Roman" panose="02020603050405020304" pitchFamily="18" charset="0"/>
              </a:rPr>
              <a:t>; </a:t>
            </a:r>
            <a:r>
              <a:rPr lang="en-US" sz="2800" dirty="0" err="1">
                <a:effectLst/>
                <a:latin typeface="Nunito Black" pitchFamily="2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effectLst/>
                <a:latin typeface="Nunito Black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Nunito Black" pitchFamily="2" charset="0"/>
                <a:ea typeface="Times New Roman" panose="02020603050405020304" pitchFamily="18" charset="0"/>
              </a:rPr>
              <a:t>đồ</a:t>
            </a:r>
            <a:r>
              <a:rPr lang="en-US" sz="2800" dirty="0">
                <a:effectLst/>
                <a:latin typeface="Nunito Black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Nunito Black" pitchFamily="2" charset="0"/>
                <a:ea typeface="Times New Roman" panose="02020603050405020304" pitchFamily="18" charset="0"/>
              </a:rPr>
              <a:t>dễ</a:t>
            </a:r>
            <a:r>
              <a:rPr lang="en-US" sz="2800" dirty="0">
                <a:effectLst/>
                <a:latin typeface="Nunito Black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Nunito Black" pitchFamily="2" charset="0"/>
                <a:ea typeface="Times New Roman" panose="02020603050405020304" pitchFamily="18" charset="0"/>
              </a:rPr>
              <a:t>vỡ</a:t>
            </a:r>
            <a:r>
              <a:rPr lang="en-US" sz="2800" dirty="0">
                <a:effectLst/>
                <a:latin typeface="Nunito Black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Nunito Black" pitchFamily="2" charset="0"/>
                <a:ea typeface="Times New Roman" panose="02020603050405020304" pitchFamily="18" charset="0"/>
              </a:rPr>
              <a:t>cần</a:t>
            </a:r>
            <a:r>
              <a:rPr lang="en-US" sz="2800" dirty="0">
                <a:effectLst/>
                <a:latin typeface="Nunito Black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Nunito Black" pitchFamily="2" charset="0"/>
                <a:ea typeface="Times New Roman" panose="02020603050405020304" pitchFamily="18" charset="0"/>
              </a:rPr>
              <a:t>nhẹ</a:t>
            </a:r>
            <a:r>
              <a:rPr lang="en-US" sz="2800" dirty="0">
                <a:effectLst/>
                <a:latin typeface="Nunito Black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Nunito Black" pitchFamily="2" charset="0"/>
                <a:ea typeface="Times New Roman" panose="02020603050405020304" pitchFamily="18" charset="0"/>
              </a:rPr>
              <a:t>tay</a:t>
            </a:r>
            <a:r>
              <a:rPr lang="en-US" sz="2800" dirty="0">
                <a:effectLst/>
                <a:latin typeface="Nunito Black" pitchFamily="2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Nunito Black" pitchFamily="2" charset="0"/>
                <a:ea typeface="Times New Roman" panose="02020603050405020304" pitchFamily="18" charset="0"/>
              </a:rPr>
              <a:t>cẩn</a:t>
            </a:r>
            <a:r>
              <a:rPr lang="en-US" sz="2800" dirty="0">
                <a:effectLst/>
                <a:latin typeface="Nunito Black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Nunito Black" pitchFamily="2" charset="0"/>
                <a:ea typeface="Times New Roman" panose="02020603050405020304" pitchFamily="18" charset="0"/>
              </a:rPr>
              <a:t>thận</a:t>
            </a:r>
            <a:r>
              <a:rPr lang="en-US" sz="2800" dirty="0">
                <a:effectLst/>
                <a:latin typeface="Nunito Black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Nunito Black" pitchFamily="2" charset="0"/>
                <a:ea typeface="Times New Roman" panose="02020603050405020304" pitchFamily="18" charset="0"/>
              </a:rPr>
              <a:t>khi</a:t>
            </a:r>
            <a:r>
              <a:rPr lang="en-US" sz="2800" dirty="0">
                <a:effectLst/>
                <a:latin typeface="Nunito Black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Nunito Black" pitchFamily="2" charset="0"/>
                <a:ea typeface="Times New Roman" panose="02020603050405020304" pitchFamily="18" charset="0"/>
              </a:rPr>
              <a:t>sử</a:t>
            </a:r>
            <a:r>
              <a:rPr lang="en-US" sz="2800" dirty="0">
                <a:effectLst/>
                <a:latin typeface="Nunito Black" pitchFamily="2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Nunito Black" pitchFamily="2" charset="0"/>
                <a:ea typeface="Times New Roman" panose="02020603050405020304" pitchFamily="18" charset="0"/>
              </a:rPr>
              <a:t>dụng</a:t>
            </a:r>
            <a:endParaRPr lang="en-US" sz="2800" dirty="0">
              <a:latin typeface="Nunito Black" pitchFamily="2" charset="0"/>
            </a:endParaRPr>
          </a:p>
        </p:txBody>
      </p:sp>
      <p:grpSp>
        <p:nvGrpSpPr>
          <p:cNvPr id="26" name="组合 1"/>
          <p:cNvGrpSpPr/>
          <p:nvPr/>
        </p:nvGrpSpPr>
        <p:grpSpPr>
          <a:xfrm>
            <a:off x="101601" y="3564336"/>
            <a:ext cx="11449980" cy="2988501"/>
            <a:chOff x="1084352" y="2377836"/>
            <a:chExt cx="5851292" cy="1743632"/>
          </a:xfrm>
        </p:grpSpPr>
        <p:sp>
          <p:nvSpPr>
            <p:cNvPr id="27" name="矩形: 圆角 19"/>
            <p:cNvSpPr/>
            <p:nvPr/>
          </p:nvSpPr>
          <p:spPr>
            <a:xfrm>
              <a:off x="1756975" y="2651946"/>
              <a:ext cx="5178669" cy="1213104"/>
            </a:xfrm>
            <a:prstGeom prst="roundRect">
              <a:avLst/>
            </a:prstGeom>
            <a:solidFill>
              <a:srgbClr val="FFFFFF"/>
            </a:solidFill>
            <a:ln w="19050">
              <a:solidFill>
                <a:srgbClr val="61C7B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  <p:pic>
          <p:nvPicPr>
            <p:cNvPr id="28" name="图片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4352" y="2377836"/>
              <a:ext cx="1477244" cy="1743632"/>
            </a:xfrm>
            <a:prstGeom prst="rect">
              <a:avLst/>
            </a:prstGeom>
          </p:spPr>
        </p:pic>
      </p:grpSp>
      <p:sp>
        <p:nvSpPr>
          <p:cNvPr id="31" name="TextBox 30"/>
          <p:cNvSpPr txBox="1"/>
          <p:nvPr/>
        </p:nvSpPr>
        <p:spPr>
          <a:xfrm>
            <a:off x="1783644" y="4085372"/>
            <a:ext cx="9965043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srgbClr val="FF0000"/>
                </a:solidFill>
                <a:effectLst/>
                <a:latin typeface="Nunito Black" pitchFamily="2" charset="0"/>
                <a:ea typeface="Times New Roman" panose="02020603050405020304" pitchFamily="18" charset="0"/>
              </a:rPr>
              <a:t>Đồ dùng phòng bếp: </a:t>
            </a:r>
            <a:r>
              <a:rPr lang="vi-VN" sz="2800" dirty="0">
                <a:effectLst/>
                <a:latin typeface="Nunito Black" pitchFamily="2" charset="0"/>
                <a:ea typeface="Times New Roman" panose="02020603050405020304" pitchFamily="18" charset="0"/>
              </a:rPr>
              <a:t>Sắp xếp ngăn nắp, đúng vị trí; vệ sinh sạch sẽ sau khi sử dụng; không nên phơi đồ dùng bằng gỗ nơi có ánh sáng, gần nguồn điện; không nên sử dụng đồ nhựa để đựng thức ăn nóng hoặc thức ăn nhiều dầu mỡ</a:t>
            </a:r>
            <a:endParaRPr lang="en-US" sz="2800" dirty="0">
              <a:latin typeface="Nunito Black" pitchFamily="2" charset="0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9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5" grpId="0"/>
      <p:bldP spid="3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13855"/>
            <a:ext cx="12192000" cy="6858000"/>
          </a:xfrm>
          <a:prstGeom prst="rect">
            <a:avLst/>
          </a:prstGeom>
          <a:pattFill prst="lg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1043" y="107593"/>
            <a:ext cx="797845" cy="797845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-25957" y="1355361"/>
            <a:ext cx="11853332" cy="3679483"/>
            <a:chOff x="1084352" y="2377836"/>
            <a:chExt cx="5851292" cy="1743632"/>
          </a:xfrm>
        </p:grpSpPr>
        <p:sp>
          <p:nvSpPr>
            <p:cNvPr id="20" name="矩形: 圆角 19"/>
            <p:cNvSpPr/>
            <p:nvPr/>
          </p:nvSpPr>
          <p:spPr>
            <a:xfrm>
              <a:off x="1756975" y="2651946"/>
              <a:ext cx="5178669" cy="1213104"/>
            </a:xfrm>
            <a:prstGeom prst="roundRect">
              <a:avLst/>
            </a:prstGeom>
            <a:solidFill>
              <a:srgbClr val="FFFFFF"/>
            </a:solidFill>
            <a:ln w="19050">
              <a:solidFill>
                <a:srgbClr val="61C7B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4352" y="2377836"/>
              <a:ext cx="1477244" cy="1743632"/>
            </a:xfrm>
            <a:prstGeom prst="rect">
              <a:avLst/>
            </a:prstGeom>
          </p:spPr>
        </p:pic>
      </p:grpSp>
      <p:grpSp>
        <p:nvGrpSpPr>
          <p:cNvPr id="10" name="组合 9"/>
          <p:cNvGrpSpPr/>
          <p:nvPr/>
        </p:nvGrpSpPr>
        <p:grpSpPr>
          <a:xfrm>
            <a:off x="0" y="5879688"/>
            <a:ext cx="12192000" cy="978311"/>
            <a:chOff x="0" y="5772686"/>
            <a:chExt cx="13525500" cy="1085314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772686"/>
              <a:ext cx="3924300" cy="1085314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24300" y="5972890"/>
              <a:ext cx="3200400" cy="885110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4700" y="5972890"/>
              <a:ext cx="3200400" cy="88511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25100" y="5972890"/>
              <a:ext cx="3200400" cy="885110"/>
            </a:xfrm>
            <a:prstGeom prst="rect">
              <a:avLst/>
            </a:prstGeom>
          </p:spPr>
        </p:pic>
      </p:grpSp>
      <p:sp>
        <p:nvSpPr>
          <p:cNvPr id="25" name="TextBox 24"/>
          <p:cNvSpPr txBox="1"/>
          <p:nvPr/>
        </p:nvSpPr>
        <p:spPr>
          <a:xfrm>
            <a:off x="2102025" y="2059607"/>
            <a:ext cx="972535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Times New Roman" panose="02020603050405020304" pitchFamily="18" charset="0"/>
              </a:rPr>
              <a:t>Đồ dùng khu vực nhà vệ sinh: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Times New Roman" panose="02020603050405020304" pitchFamily="18" charset="0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Times New Roman" panose="02020603050405020304" pitchFamily="18" charset="0"/>
              </a:rPr>
              <a:t>Thường xuyên lau rửa nhà vệ sinh sạch sẽ, nhất là gương, chậu rửa mặt, bồn cầu; sau khi tắm nên dùng chổi quét sạch nước trên sàn từ chỗ cao xuống chỗ thấp.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09822" y="1457325"/>
            <a:ext cx="104100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Vận</a:t>
            </a:r>
            <a:r>
              <a:rPr kumimoji="0" lang="en-US" sz="7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dụng</a:t>
            </a:r>
            <a:r>
              <a:rPr kumimoji="0" lang="en-US" sz="7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, </a:t>
            </a:r>
            <a:r>
              <a:rPr kumimoji="0" lang="en-US" sz="7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trải</a:t>
            </a:r>
            <a:r>
              <a:rPr kumimoji="0" lang="en-US" sz="7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nghiệm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Nunito Black" pitchFamily="2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432167" y="2598372"/>
            <a:ext cx="4693090" cy="12603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6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Nunito Black" pitchFamily="2" charset="0"/>
                <a:ea typeface="Microsoft YaHei" panose="020B0503020204020204" charset="-122"/>
                <a:cs typeface="Times New Roman" pitchFamily="18" charset="0"/>
              </a:rPr>
              <a:t>Khởi động</a:t>
            </a:r>
            <a:endParaRPr kumimoji="0" lang="en-US" altLang="zh-CN" sz="66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Nunito Black" pitchFamily="2" charset="0"/>
              <a:ea typeface="Microsoft YaHei" panose="020B0503020204020204" charset="-122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ĐỒ DÙNG BÉ YÊU - Bài hát thiếu nhi Đồ dùng bé yêu (Hình minh họa theo lời bài hát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8236" y="112436"/>
            <a:ext cx="11718234" cy="6591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021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ocument 17"/>
          <p:cNvSpPr/>
          <p:nvPr/>
        </p:nvSpPr>
        <p:spPr>
          <a:xfrm>
            <a:off x="-20782" y="0"/>
            <a:ext cx="12268201" cy="22074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  <a:gd name="connsiteX0-449" fmla="*/ 76 w 21676"/>
              <a:gd name="connsiteY0-450" fmla="*/ 0 h 23225"/>
              <a:gd name="connsiteX1-451" fmla="*/ 21676 w 21676"/>
              <a:gd name="connsiteY1-452" fmla="*/ 0 h 23225"/>
              <a:gd name="connsiteX2-453" fmla="*/ 21625 w 21676"/>
              <a:gd name="connsiteY2-454" fmla="*/ 18938 h 23225"/>
              <a:gd name="connsiteX3-455" fmla="*/ 17591 w 21676"/>
              <a:gd name="connsiteY3-456" fmla="*/ 19806 h 23225"/>
              <a:gd name="connsiteX4-457" fmla="*/ 8469 w 21676"/>
              <a:gd name="connsiteY4-458" fmla="*/ 23038 h 23225"/>
              <a:gd name="connsiteX5-459" fmla="*/ 1 w 21676"/>
              <a:gd name="connsiteY5-460" fmla="*/ 20416 h 23225"/>
              <a:gd name="connsiteX6-461" fmla="*/ 76 w 21676"/>
              <a:gd name="connsiteY6-462" fmla="*/ 0 h 23225"/>
              <a:gd name="connsiteX0-463" fmla="*/ 76 w 21676"/>
              <a:gd name="connsiteY0-464" fmla="*/ 0 h 23225"/>
              <a:gd name="connsiteX1-465" fmla="*/ 21676 w 21676"/>
              <a:gd name="connsiteY1-466" fmla="*/ 0 h 23225"/>
              <a:gd name="connsiteX2-467" fmla="*/ 21625 w 21676"/>
              <a:gd name="connsiteY2-468" fmla="*/ 18938 h 23225"/>
              <a:gd name="connsiteX3-469" fmla="*/ 17591 w 21676"/>
              <a:gd name="connsiteY3-470" fmla="*/ 19806 h 23225"/>
              <a:gd name="connsiteX4-471" fmla="*/ 8290 w 21676"/>
              <a:gd name="connsiteY4-472" fmla="*/ 23038 h 23225"/>
              <a:gd name="connsiteX5-473" fmla="*/ 1 w 21676"/>
              <a:gd name="connsiteY5-474" fmla="*/ 20416 h 23225"/>
              <a:gd name="connsiteX6-475" fmla="*/ 76 w 21676"/>
              <a:gd name="connsiteY6-476" fmla="*/ 0 h 23225"/>
              <a:gd name="connsiteX0-477" fmla="*/ 76 w 21676"/>
              <a:gd name="connsiteY0-478" fmla="*/ 0 h 23054"/>
              <a:gd name="connsiteX1-479" fmla="*/ 21676 w 21676"/>
              <a:gd name="connsiteY1-480" fmla="*/ 0 h 23054"/>
              <a:gd name="connsiteX2-481" fmla="*/ 21625 w 21676"/>
              <a:gd name="connsiteY2-482" fmla="*/ 18938 h 23054"/>
              <a:gd name="connsiteX3-483" fmla="*/ 17591 w 21676"/>
              <a:gd name="connsiteY3-484" fmla="*/ 19806 h 23054"/>
              <a:gd name="connsiteX4-485" fmla="*/ 8290 w 21676"/>
              <a:gd name="connsiteY4-486" fmla="*/ 23038 h 23054"/>
              <a:gd name="connsiteX5-487" fmla="*/ 1 w 21676"/>
              <a:gd name="connsiteY5-488" fmla="*/ 20416 h 23054"/>
              <a:gd name="connsiteX6-489" fmla="*/ 76 w 21676"/>
              <a:gd name="connsiteY6-490" fmla="*/ 0 h 23054"/>
              <a:gd name="connsiteX0-491" fmla="*/ 76 w 21676"/>
              <a:gd name="connsiteY0-492" fmla="*/ 0 h 23038"/>
              <a:gd name="connsiteX1-493" fmla="*/ 21676 w 21676"/>
              <a:gd name="connsiteY1-494" fmla="*/ 0 h 23038"/>
              <a:gd name="connsiteX2-495" fmla="*/ 21625 w 21676"/>
              <a:gd name="connsiteY2-496" fmla="*/ 18938 h 23038"/>
              <a:gd name="connsiteX3-497" fmla="*/ 17591 w 21676"/>
              <a:gd name="connsiteY3-498" fmla="*/ 19806 h 23038"/>
              <a:gd name="connsiteX4-499" fmla="*/ 8290 w 21676"/>
              <a:gd name="connsiteY4-500" fmla="*/ 23038 h 23038"/>
              <a:gd name="connsiteX5-501" fmla="*/ 1 w 21676"/>
              <a:gd name="connsiteY5-502" fmla="*/ 20416 h 23038"/>
              <a:gd name="connsiteX6-503" fmla="*/ 76 w 21676"/>
              <a:gd name="connsiteY6-504" fmla="*/ 0 h 23038"/>
              <a:gd name="connsiteX0-505" fmla="*/ 76 w 21676"/>
              <a:gd name="connsiteY0-506" fmla="*/ 0 h 23038"/>
              <a:gd name="connsiteX1-507" fmla="*/ 21676 w 21676"/>
              <a:gd name="connsiteY1-508" fmla="*/ 0 h 23038"/>
              <a:gd name="connsiteX2-509" fmla="*/ 21625 w 21676"/>
              <a:gd name="connsiteY2-510" fmla="*/ 18938 h 23038"/>
              <a:gd name="connsiteX3-511" fmla="*/ 18037 w 21676"/>
              <a:gd name="connsiteY3-512" fmla="*/ 19806 h 23038"/>
              <a:gd name="connsiteX4-513" fmla="*/ 8290 w 21676"/>
              <a:gd name="connsiteY4-514" fmla="*/ 23038 h 23038"/>
              <a:gd name="connsiteX5-515" fmla="*/ 1 w 21676"/>
              <a:gd name="connsiteY5-516" fmla="*/ 20416 h 23038"/>
              <a:gd name="connsiteX6-517" fmla="*/ 76 w 21676"/>
              <a:gd name="connsiteY6-518" fmla="*/ 0 h 23038"/>
              <a:gd name="connsiteX0-519" fmla="*/ 76 w 21676"/>
              <a:gd name="connsiteY0-520" fmla="*/ 0 h 23038"/>
              <a:gd name="connsiteX1-521" fmla="*/ 21676 w 21676"/>
              <a:gd name="connsiteY1-522" fmla="*/ 0 h 23038"/>
              <a:gd name="connsiteX2-523" fmla="*/ 21625 w 21676"/>
              <a:gd name="connsiteY2-524" fmla="*/ 19390 h 23038"/>
              <a:gd name="connsiteX3-525" fmla="*/ 18037 w 21676"/>
              <a:gd name="connsiteY3-526" fmla="*/ 19806 h 23038"/>
              <a:gd name="connsiteX4-527" fmla="*/ 8290 w 21676"/>
              <a:gd name="connsiteY4-528" fmla="*/ 23038 h 23038"/>
              <a:gd name="connsiteX5-529" fmla="*/ 1 w 21676"/>
              <a:gd name="connsiteY5-530" fmla="*/ 20416 h 23038"/>
              <a:gd name="connsiteX6-531" fmla="*/ 76 w 21676"/>
              <a:gd name="connsiteY6-532" fmla="*/ 0 h 23038"/>
              <a:gd name="connsiteX0-533" fmla="*/ 76 w 21676"/>
              <a:gd name="connsiteY0-534" fmla="*/ 0 h 23038"/>
              <a:gd name="connsiteX1-535" fmla="*/ 21676 w 21676"/>
              <a:gd name="connsiteY1-536" fmla="*/ 0 h 23038"/>
              <a:gd name="connsiteX2-537" fmla="*/ 21625 w 21676"/>
              <a:gd name="connsiteY2-538" fmla="*/ 19390 h 23038"/>
              <a:gd name="connsiteX3-539" fmla="*/ 18037 w 21676"/>
              <a:gd name="connsiteY3-540" fmla="*/ 19806 h 23038"/>
              <a:gd name="connsiteX4-541" fmla="*/ 8290 w 21676"/>
              <a:gd name="connsiteY4-542" fmla="*/ 23038 h 23038"/>
              <a:gd name="connsiteX5-543" fmla="*/ 1 w 21676"/>
              <a:gd name="connsiteY5-544" fmla="*/ 20416 h 23038"/>
              <a:gd name="connsiteX6-545" fmla="*/ 76 w 21676"/>
              <a:gd name="connsiteY6-546" fmla="*/ 0 h 23038"/>
              <a:gd name="connsiteX0-547" fmla="*/ 76 w 21676"/>
              <a:gd name="connsiteY0-548" fmla="*/ 0 h 23075"/>
              <a:gd name="connsiteX1-549" fmla="*/ 21676 w 21676"/>
              <a:gd name="connsiteY1-550" fmla="*/ 0 h 23075"/>
              <a:gd name="connsiteX2-551" fmla="*/ 21625 w 21676"/>
              <a:gd name="connsiteY2-552" fmla="*/ 19390 h 23075"/>
              <a:gd name="connsiteX3-553" fmla="*/ 18037 w 21676"/>
              <a:gd name="connsiteY3-554" fmla="*/ 19806 h 23075"/>
              <a:gd name="connsiteX4-555" fmla="*/ 8290 w 21676"/>
              <a:gd name="connsiteY4-556" fmla="*/ 23038 h 23075"/>
              <a:gd name="connsiteX5-557" fmla="*/ 1 w 21676"/>
              <a:gd name="connsiteY5-558" fmla="*/ 20416 h 23075"/>
              <a:gd name="connsiteX6-559" fmla="*/ 76 w 21676"/>
              <a:gd name="connsiteY6-560" fmla="*/ 0 h 2307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lowchart: Document 17"/>
          <p:cNvSpPr/>
          <p:nvPr/>
        </p:nvSpPr>
        <p:spPr>
          <a:xfrm>
            <a:off x="-76199" y="-14642"/>
            <a:ext cx="12268199" cy="1861698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04021" y="2338528"/>
            <a:ext cx="11625942" cy="1383665"/>
            <a:chOff x="1307651" y="2617912"/>
            <a:chExt cx="7102297" cy="1092595"/>
          </a:xfrm>
        </p:grpSpPr>
        <p:pic>
          <p:nvPicPr>
            <p:cNvPr id="11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2684" y="2617912"/>
              <a:ext cx="5768788" cy="10925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1307651" y="2745837"/>
              <a:ext cx="7102297" cy="654482"/>
            </a:xfrm>
            <a:prstGeom prst="rect">
              <a:avLst/>
            </a:prstGeom>
            <a:noFill/>
          </p:spPr>
          <p:txBody>
            <a:bodyPr wrap="square" lIns="89301" tIns="44651" rIns="89301" bIns="44651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50B34C"/>
                  </a:solidFill>
                  <a:effectLst>
                    <a:outerShdw blurRad="12700" dist="38100" dir="2700000" algn="tl" rotWithShape="0">
                      <a:srgbClr val="50B34C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Bảo</a:t>
              </a:r>
              <a:r>
                <a:rPr kumimoji="0" lang="en-US" sz="4800" b="1" i="0" u="none" strike="noStrike" kern="1200" cap="none" spc="0" normalizeH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50B34C"/>
                  </a:solidFill>
                  <a:effectLst>
                    <a:outerShdw blurRad="12700" dist="38100" dir="2700000" algn="tl" rotWithShape="0">
                      <a:srgbClr val="50B34C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50B34C"/>
                  </a:solidFill>
                  <a:effectLst>
                    <a:outerShdw blurRad="12700" dist="38100" dir="2700000" algn="tl" rotWithShape="0">
                      <a:srgbClr val="50B34C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quản</a:t>
              </a:r>
              <a:r>
                <a:rPr kumimoji="0" lang="en-US" sz="4800" b="1" i="0" u="none" strike="noStrike" kern="1200" cap="none" spc="0" normalizeH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50B34C"/>
                  </a:solidFill>
                  <a:effectLst>
                    <a:outerShdw blurRad="12700" dist="38100" dir="2700000" algn="tl" rotWithShape="0">
                      <a:srgbClr val="50B34C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50B34C"/>
                  </a:solidFill>
                  <a:effectLst>
                    <a:outerShdw blurRad="12700" dist="38100" dir="2700000" algn="tl" rotWithShape="0">
                      <a:srgbClr val="50B34C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đồ</a:t>
              </a:r>
              <a:r>
                <a:rPr kumimoji="0" lang="en-US" sz="4800" b="1" i="0" u="none" strike="noStrike" kern="1200" cap="none" spc="0" normalizeH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50B34C"/>
                  </a:solidFill>
                  <a:effectLst>
                    <a:outerShdw blurRad="12700" dist="38100" dir="2700000" algn="tl" rotWithShape="0">
                      <a:srgbClr val="50B34C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50B34C"/>
                  </a:solidFill>
                  <a:effectLst>
                    <a:outerShdw blurRad="12700" dist="38100" dir="2700000" algn="tl" rotWithShape="0">
                      <a:srgbClr val="50B34C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dùng</a:t>
              </a:r>
              <a:r>
                <a:rPr kumimoji="0" lang="en-US" sz="4800" b="1" i="0" u="none" strike="noStrike" kern="1200" cap="none" spc="0" normalizeH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50B34C"/>
                  </a:solidFill>
                  <a:effectLst>
                    <a:outerShdw blurRad="12700" dist="38100" dir="2700000" algn="tl" rotWithShape="0">
                      <a:srgbClr val="50B34C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50B34C"/>
                  </a:solidFill>
                  <a:effectLst>
                    <a:outerShdw blurRad="12700" dist="38100" dir="2700000" algn="tl" rotWithShape="0">
                      <a:srgbClr val="50B34C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gia</a:t>
              </a:r>
              <a:r>
                <a:rPr kumimoji="0" lang="en-US" sz="4800" b="1" i="0" u="none" strike="noStrike" kern="1200" cap="none" spc="0" normalizeH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50B34C"/>
                  </a:solidFill>
                  <a:effectLst>
                    <a:outerShdw blurRad="12700" dist="38100" dir="2700000" algn="tl" rotWithShape="0">
                      <a:srgbClr val="50B34C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50B34C"/>
                  </a:solidFill>
                  <a:effectLst>
                    <a:outerShdw blurRad="12700" dist="38100" dir="2700000" algn="tl" rotWithShape="0">
                      <a:srgbClr val="50B34C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đình</a:t>
              </a:r>
              <a:endParaRPr kumimoji="0" lang="en-US" sz="4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50B34C"/>
                </a:solidFill>
                <a:effectLst>
                  <a:outerShdw blurRad="12700" dist="38100" dir="2700000" algn="tl" rotWithShape="0">
                    <a:srgbClr val="50B34C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" name="Rectangle 16"/>
          <p:cNvSpPr/>
          <p:nvPr/>
        </p:nvSpPr>
        <p:spPr>
          <a:xfrm rot="269291">
            <a:off x="366882" y="2245362"/>
            <a:ext cx="1448268" cy="1127520"/>
          </a:xfrm>
          <a:custGeom>
            <a:avLst/>
            <a:gdLst>
              <a:gd name="connsiteX0" fmla="*/ 0 w 1322292"/>
              <a:gd name="connsiteY0" fmla="*/ 0 h 1023843"/>
              <a:gd name="connsiteX1" fmla="*/ 1322292 w 1322292"/>
              <a:gd name="connsiteY1" fmla="*/ 0 h 1023843"/>
              <a:gd name="connsiteX2" fmla="*/ 1322292 w 1322292"/>
              <a:gd name="connsiteY2" fmla="*/ 1023843 h 1023843"/>
              <a:gd name="connsiteX3" fmla="*/ 0 w 1322292"/>
              <a:gd name="connsiteY3" fmla="*/ 1023843 h 1023843"/>
              <a:gd name="connsiteX4" fmla="*/ 0 w 1322292"/>
              <a:gd name="connsiteY4" fmla="*/ 0 h 1023843"/>
              <a:gd name="connsiteX0-1" fmla="*/ 38 w 1322330"/>
              <a:gd name="connsiteY0-2" fmla="*/ 0 h 1023843"/>
              <a:gd name="connsiteX1-3" fmla="*/ 1322330 w 1322330"/>
              <a:gd name="connsiteY1-4" fmla="*/ 0 h 1023843"/>
              <a:gd name="connsiteX2-5" fmla="*/ 1322330 w 1322330"/>
              <a:gd name="connsiteY2-6" fmla="*/ 1023843 h 1023843"/>
              <a:gd name="connsiteX3-7" fmla="*/ 38 w 1322330"/>
              <a:gd name="connsiteY3-8" fmla="*/ 1023843 h 1023843"/>
              <a:gd name="connsiteX4-9" fmla="*/ 401820 w 1322330"/>
              <a:gd name="connsiteY4-10" fmla="*/ 432335 h 1023843"/>
              <a:gd name="connsiteX5" fmla="*/ 38 w 1322330"/>
              <a:gd name="connsiteY5" fmla="*/ 0 h 102384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" y="connsiteY5"/>
              </a:cxn>
            </a:cxnLst>
            <a:rect l="l" t="t" r="r" b="b"/>
            <a:pathLst>
              <a:path w="1322330" h="1023843">
                <a:moveTo>
                  <a:pt x="38" y="0"/>
                </a:moveTo>
                <a:lnTo>
                  <a:pt x="1322330" y="0"/>
                </a:lnTo>
                <a:lnTo>
                  <a:pt x="1322330" y="1023843"/>
                </a:lnTo>
                <a:lnTo>
                  <a:pt x="38" y="1023843"/>
                </a:lnTo>
                <a:cubicBezTo>
                  <a:pt x="-4580" y="845146"/>
                  <a:pt x="406438" y="611032"/>
                  <a:pt x="401820" y="432335"/>
                </a:cubicBezTo>
                <a:lnTo>
                  <a:pt x="38" y="0"/>
                </a:lnTo>
                <a:close/>
              </a:path>
            </a:pathLst>
          </a:custGeom>
          <a:solidFill>
            <a:srgbClr val="78B832"/>
          </a:solidFill>
          <a:ln>
            <a:solidFill>
              <a:srgbClr val="78B8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6"/>
          <p:cNvSpPr/>
          <p:nvPr/>
        </p:nvSpPr>
        <p:spPr>
          <a:xfrm rot="489815">
            <a:off x="357355" y="2323096"/>
            <a:ext cx="1135945" cy="905568"/>
          </a:xfrm>
          <a:custGeom>
            <a:avLst/>
            <a:gdLst>
              <a:gd name="connsiteX0" fmla="*/ 0 w 1322292"/>
              <a:gd name="connsiteY0" fmla="*/ 0 h 1023843"/>
              <a:gd name="connsiteX1" fmla="*/ 1322292 w 1322292"/>
              <a:gd name="connsiteY1" fmla="*/ 0 h 1023843"/>
              <a:gd name="connsiteX2" fmla="*/ 1322292 w 1322292"/>
              <a:gd name="connsiteY2" fmla="*/ 1023843 h 1023843"/>
              <a:gd name="connsiteX3" fmla="*/ 0 w 1322292"/>
              <a:gd name="connsiteY3" fmla="*/ 1023843 h 1023843"/>
              <a:gd name="connsiteX4" fmla="*/ 0 w 1322292"/>
              <a:gd name="connsiteY4" fmla="*/ 0 h 1023843"/>
              <a:gd name="connsiteX0-1" fmla="*/ 38 w 1322330"/>
              <a:gd name="connsiteY0-2" fmla="*/ 0 h 1023843"/>
              <a:gd name="connsiteX1-3" fmla="*/ 1322330 w 1322330"/>
              <a:gd name="connsiteY1-4" fmla="*/ 0 h 1023843"/>
              <a:gd name="connsiteX2-5" fmla="*/ 1322330 w 1322330"/>
              <a:gd name="connsiteY2-6" fmla="*/ 1023843 h 1023843"/>
              <a:gd name="connsiteX3-7" fmla="*/ 38 w 1322330"/>
              <a:gd name="connsiteY3-8" fmla="*/ 1023843 h 1023843"/>
              <a:gd name="connsiteX4-9" fmla="*/ 401820 w 1322330"/>
              <a:gd name="connsiteY4-10" fmla="*/ 432335 h 1023843"/>
              <a:gd name="connsiteX5" fmla="*/ 38 w 1322330"/>
              <a:gd name="connsiteY5" fmla="*/ 0 h 102384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" y="connsiteY5"/>
              </a:cxn>
            </a:cxnLst>
            <a:rect l="l" t="t" r="r" b="b"/>
            <a:pathLst>
              <a:path w="1322330" h="1023843">
                <a:moveTo>
                  <a:pt x="38" y="0"/>
                </a:moveTo>
                <a:lnTo>
                  <a:pt x="1322330" y="0"/>
                </a:lnTo>
                <a:lnTo>
                  <a:pt x="1322330" y="1023843"/>
                </a:lnTo>
                <a:lnTo>
                  <a:pt x="38" y="1023843"/>
                </a:lnTo>
                <a:cubicBezTo>
                  <a:pt x="-4580" y="845146"/>
                  <a:pt x="406438" y="611032"/>
                  <a:pt x="401820" y="432335"/>
                </a:cubicBezTo>
                <a:lnTo>
                  <a:pt x="38" y="0"/>
                </a:lnTo>
                <a:close/>
              </a:path>
            </a:pathLst>
          </a:custGeom>
          <a:solidFill>
            <a:srgbClr val="92D050"/>
          </a:solidFill>
          <a:ln>
            <a:solidFill>
              <a:srgbClr val="78B8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728" y="2141576"/>
            <a:ext cx="1416718" cy="1367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1668360" y="2237142"/>
            <a:ext cx="967557" cy="1231900"/>
          </a:xfrm>
          <a:prstGeom prst="rect">
            <a:avLst/>
          </a:prstGeom>
          <a:noFill/>
        </p:spPr>
        <p:txBody>
          <a:bodyPr wrap="square" lIns="89301" tIns="44651" rIns="89301" bIns="44651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125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en-US" sz="3125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29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" y="6629400"/>
            <a:ext cx="12192000" cy="2286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图片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009"/>
          <a:stretch>
            <a:fillRect/>
          </a:stretch>
        </p:blipFill>
        <p:spPr>
          <a:xfrm>
            <a:off x="0" y="3897819"/>
            <a:ext cx="12191699" cy="2960199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080803" y="1654272"/>
            <a:ext cx="382905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Tiết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 1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kgr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1737705"/>
            <a:ext cx="12191999" cy="3967171"/>
          </a:xfrm>
          <a:prstGeom prst="rect">
            <a:avLst/>
          </a:prstGeom>
        </p:spPr>
      </p:pic>
      <p:pic>
        <p:nvPicPr>
          <p:cNvPr id="23" name="Mây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27" name="Mặt trời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8" name="Bả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2" y="1308292"/>
            <a:ext cx="7924136" cy="4570649"/>
          </a:xfrm>
          <a:prstGeom prst="rect">
            <a:avLst/>
          </a:prstGeom>
        </p:spPr>
      </p:pic>
      <p:pic>
        <p:nvPicPr>
          <p:cNvPr id="5" name="bkgr 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>
            <a:fillRect/>
          </a:stretch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1" name="bóng bay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3" name="bóng bay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5" name="bóng bay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21" name="Mây 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5" name="Mây 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8" name="Luyện đọc từ khó"/>
          <p:cNvSpPr txBox="1"/>
          <p:nvPr/>
        </p:nvSpPr>
        <p:spPr>
          <a:xfrm>
            <a:off x="3256922" y="2491193"/>
            <a:ext cx="567815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Khám</a:t>
            </a:r>
            <a:r>
              <a:rPr kumimoji="0" lang="en-US" sz="8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8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phá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Nunito Black" pitchFamily="2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/>
          <p:nvPr/>
        </p:nvPicPr>
        <p:blipFill>
          <a:blip r:embed="rId16"/>
          <a:stretch>
            <a:fillRect/>
          </a:stretch>
        </p:blipFill>
        <p:spPr>
          <a:xfrm>
            <a:off x="116720" y="109483"/>
            <a:ext cx="1666875" cy="7715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lg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itchFamily="2" charset="0"/>
              <a:ea typeface="等线" panose="02010600030101010101" pitchFamily="2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3765395"/>
            <a:ext cx="7165974" cy="3187854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6150"/>
            <a:ext cx="12192000" cy="3371850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7511" y="1065976"/>
            <a:ext cx="1103377" cy="1795325"/>
          </a:xfrm>
          <a:prstGeom prst="rect">
            <a:avLst/>
          </a:prstGeom>
        </p:spPr>
      </p:pic>
      <p:pic>
        <p:nvPicPr>
          <p:cNvPr id="43" name="图片 4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01517"/>
            <a:ext cx="1103377" cy="179532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939238" y="219818"/>
            <a:ext cx="40495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方正粗圆_GBK" pitchFamily="65" charset="-122"/>
                <a:cs typeface="Times New Roman" panose="02020603050405020304" pitchFamily="18" charset="0"/>
              </a:rPr>
              <a:t>Hoạt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方正粗圆_GBK" pitchFamily="65" charset="-122"/>
                <a:cs typeface="Times New Roman" panose="02020603050405020304" pitchFamily="18" charset="0"/>
              </a:rPr>
              <a:t>động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方正粗圆_GBK" pitchFamily="65" charset="-122"/>
                <a:cs typeface="Times New Roman" panose="02020603050405020304" pitchFamily="18" charset="0"/>
              </a:rPr>
              <a:t> 1: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Nunito Black" pitchFamily="2" charset="0"/>
              <a:ea typeface="方正粗圆_GBK" pitchFamily="65" charset="-122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77644" y="1693808"/>
            <a:ext cx="1149064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en-US" altLang="zh-CN" sz="4400" b="1" dirty="0" err="1">
                <a:solidFill>
                  <a:srgbClr val="002060"/>
                </a:solidFill>
                <a:latin typeface="Nunito Black" pitchFamily="2" charset="0"/>
                <a:ea typeface="方正粗圆_GBK" pitchFamily="65" charset="-122"/>
                <a:cs typeface="Times New Roman" panose="02020603050405020304" pitchFamily="18" charset="0"/>
              </a:rPr>
              <a:t>Tìm</a:t>
            </a:r>
            <a:r>
              <a:rPr lang="en-US" altLang="zh-CN" sz="4400" b="1" dirty="0">
                <a:solidFill>
                  <a:srgbClr val="002060"/>
                </a:solidFill>
                <a:latin typeface="Nunito Black" pitchFamily="2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latin typeface="Nunito Black" pitchFamily="2" charset="0"/>
                <a:ea typeface="方正粗圆_GBK" pitchFamily="65" charset="-122"/>
                <a:cs typeface="Times New Roman" panose="02020603050405020304" pitchFamily="18" charset="0"/>
              </a:rPr>
              <a:t>hiểu</a:t>
            </a:r>
            <a:r>
              <a:rPr lang="en-US" altLang="zh-CN" sz="4400" b="1" dirty="0">
                <a:solidFill>
                  <a:srgbClr val="002060"/>
                </a:solidFill>
                <a:latin typeface="Nunito Black" pitchFamily="2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latin typeface="Nunito Black" pitchFamily="2" charset="0"/>
                <a:ea typeface="方正粗圆_GBK" pitchFamily="65" charset="-122"/>
                <a:cs typeface="Times New Roman" panose="02020603050405020304" pitchFamily="18" charset="0"/>
              </a:rPr>
              <a:t>cách</a:t>
            </a:r>
            <a:r>
              <a:rPr lang="en-US" altLang="zh-CN" sz="4400" b="1" dirty="0">
                <a:solidFill>
                  <a:srgbClr val="002060"/>
                </a:solidFill>
                <a:latin typeface="Nunito Black" pitchFamily="2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latin typeface="Nunito Black" pitchFamily="2" charset="0"/>
                <a:ea typeface="方正粗圆_GBK" pitchFamily="65" charset="-122"/>
                <a:cs typeface="Times New Roman" panose="02020603050405020304" pitchFamily="18" charset="0"/>
              </a:rPr>
              <a:t>bảo</a:t>
            </a:r>
            <a:r>
              <a:rPr lang="en-US" altLang="zh-CN" sz="4400" b="1" dirty="0">
                <a:solidFill>
                  <a:srgbClr val="002060"/>
                </a:solidFill>
                <a:latin typeface="Nunito Black" pitchFamily="2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latin typeface="Nunito Black" pitchFamily="2" charset="0"/>
                <a:ea typeface="方正粗圆_GBK" pitchFamily="65" charset="-122"/>
                <a:cs typeface="Times New Roman" panose="02020603050405020304" pitchFamily="18" charset="0"/>
              </a:rPr>
              <a:t>quản</a:t>
            </a:r>
            <a:r>
              <a:rPr lang="en-US" altLang="zh-CN" sz="4400" b="1" dirty="0">
                <a:solidFill>
                  <a:srgbClr val="002060"/>
                </a:solidFill>
                <a:latin typeface="Nunito Black" pitchFamily="2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latin typeface="Nunito Black" pitchFamily="2" charset="0"/>
                <a:ea typeface="方正粗圆_GBK" pitchFamily="65" charset="-122"/>
                <a:cs typeface="Times New Roman" panose="02020603050405020304" pitchFamily="18" charset="0"/>
              </a:rPr>
              <a:t>đồ</a:t>
            </a:r>
            <a:r>
              <a:rPr lang="en-US" altLang="zh-CN" sz="4400" b="1" dirty="0">
                <a:solidFill>
                  <a:srgbClr val="002060"/>
                </a:solidFill>
                <a:latin typeface="Nunito Black" pitchFamily="2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latin typeface="Nunito Black" pitchFamily="2" charset="0"/>
                <a:ea typeface="方正粗圆_GBK" pitchFamily="65" charset="-122"/>
                <a:cs typeface="Times New Roman" panose="02020603050405020304" pitchFamily="18" charset="0"/>
              </a:rPr>
              <a:t>dùng</a:t>
            </a:r>
            <a:r>
              <a:rPr lang="en-US" altLang="zh-CN" sz="4400" b="1" dirty="0">
                <a:solidFill>
                  <a:srgbClr val="002060"/>
                </a:solidFill>
                <a:latin typeface="Nunito Black" pitchFamily="2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latin typeface="Nunito Black" pitchFamily="2" charset="0"/>
                <a:ea typeface="方正粗圆_GBK" pitchFamily="65" charset="-122"/>
                <a:cs typeface="Times New Roman" panose="02020603050405020304" pitchFamily="18" charset="0"/>
              </a:rPr>
              <a:t>gia</a:t>
            </a:r>
            <a:r>
              <a:rPr lang="en-US" altLang="zh-CN" sz="4400" b="1" dirty="0">
                <a:solidFill>
                  <a:srgbClr val="002060"/>
                </a:solidFill>
                <a:latin typeface="Nunito Black" pitchFamily="2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latin typeface="Nunito Black" pitchFamily="2" charset="0"/>
                <a:ea typeface="方正粗圆_GBK" pitchFamily="65" charset="-122"/>
                <a:cs typeface="Times New Roman" panose="02020603050405020304" pitchFamily="18" charset="0"/>
              </a:rPr>
              <a:t>đình</a:t>
            </a:r>
            <a:r>
              <a:rPr lang="en-US" altLang="zh-CN" sz="4400" b="1" dirty="0">
                <a:solidFill>
                  <a:srgbClr val="002060"/>
                </a:solidFill>
                <a:latin typeface="Nunito Black" pitchFamily="2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</a:p>
          <a:p>
            <a:pPr lvl="0" algn="ctr"/>
            <a:r>
              <a:rPr lang="en-US" altLang="zh-CN" sz="4400" b="1" dirty="0" err="1">
                <a:solidFill>
                  <a:srgbClr val="002060"/>
                </a:solidFill>
                <a:latin typeface="Nunito Black" pitchFamily="2" charset="0"/>
                <a:ea typeface="方正粗圆_GBK" pitchFamily="65" charset="-122"/>
                <a:cs typeface="Times New Roman" panose="02020603050405020304" pitchFamily="18" charset="0"/>
              </a:rPr>
              <a:t>và</a:t>
            </a:r>
            <a:r>
              <a:rPr lang="en-US" altLang="zh-CN" sz="4400" b="1" dirty="0">
                <a:solidFill>
                  <a:srgbClr val="002060"/>
                </a:solidFill>
                <a:latin typeface="Nunito Black" pitchFamily="2" charset="0"/>
                <a:ea typeface="方正粗圆_GBK" pitchFamily="65" charset="-122"/>
                <a:cs typeface="Times New Roman" panose="02020603050405020304" pitchFamily="18" charset="0"/>
              </a:rPr>
              <a:t> ý </a:t>
            </a:r>
            <a:r>
              <a:rPr lang="en-US" altLang="zh-CN" sz="4400" b="1" dirty="0" err="1">
                <a:solidFill>
                  <a:srgbClr val="002060"/>
                </a:solidFill>
                <a:latin typeface="Nunito Black" pitchFamily="2" charset="0"/>
                <a:ea typeface="方正粗圆_GBK" pitchFamily="65" charset="-122"/>
                <a:cs typeface="Times New Roman" panose="02020603050405020304" pitchFamily="18" charset="0"/>
              </a:rPr>
              <a:t>nghĩa</a:t>
            </a:r>
            <a:r>
              <a:rPr lang="en-US" altLang="zh-CN" sz="4400" b="1" dirty="0">
                <a:solidFill>
                  <a:srgbClr val="002060"/>
                </a:solidFill>
                <a:latin typeface="Nunito Black" pitchFamily="2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latin typeface="Nunito Black" pitchFamily="2" charset="0"/>
                <a:ea typeface="方正粗圆_GBK" pitchFamily="65" charset="-122"/>
                <a:cs typeface="Times New Roman" panose="02020603050405020304" pitchFamily="18" charset="0"/>
              </a:rPr>
              <a:t>của</a:t>
            </a:r>
            <a:r>
              <a:rPr lang="en-US" altLang="zh-CN" sz="4400" b="1" dirty="0">
                <a:solidFill>
                  <a:srgbClr val="002060"/>
                </a:solidFill>
                <a:latin typeface="Nunito Black" pitchFamily="2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latin typeface="Nunito Black" pitchFamily="2" charset="0"/>
                <a:ea typeface="方正粗圆_GBK" pitchFamily="65" charset="-122"/>
                <a:cs typeface="Times New Roman" panose="02020603050405020304" pitchFamily="18" charset="0"/>
              </a:rPr>
              <a:t>việc</a:t>
            </a:r>
            <a:r>
              <a:rPr lang="en-US" altLang="zh-CN" sz="4400" b="1" dirty="0">
                <a:solidFill>
                  <a:srgbClr val="002060"/>
                </a:solidFill>
                <a:latin typeface="Nunito Black" pitchFamily="2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latin typeface="Nunito Black" pitchFamily="2" charset="0"/>
                <a:ea typeface="方正粗圆_GBK" pitchFamily="65" charset="-122"/>
                <a:cs typeface="Times New Roman" panose="02020603050405020304" pitchFamily="18" charset="0"/>
              </a:rPr>
              <a:t>làm</a:t>
            </a:r>
            <a:r>
              <a:rPr lang="en-US" altLang="zh-CN" sz="4400" b="1" dirty="0">
                <a:solidFill>
                  <a:srgbClr val="002060"/>
                </a:solidFill>
                <a:latin typeface="Nunito Black" pitchFamily="2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latin typeface="Nunito Black" pitchFamily="2" charset="0"/>
                <a:ea typeface="方正粗圆_GBK" pitchFamily="65" charset="-122"/>
                <a:cs typeface="Times New Roman" panose="02020603050405020304" pitchFamily="18" charset="0"/>
              </a:rPr>
              <a:t>đó</a:t>
            </a:r>
            <a:r>
              <a:rPr lang="en-US" altLang="zh-CN" sz="4400" b="1" dirty="0">
                <a:solidFill>
                  <a:srgbClr val="002060"/>
                </a:solidFill>
                <a:latin typeface="Nunito Black" pitchFamily="2" charset="0"/>
                <a:ea typeface="方正粗圆_GBK" pitchFamily="65" charset="-122"/>
                <a:cs typeface="Times New Roman" panose="02020603050405020304" pitchFamily="18" charset="0"/>
              </a:rPr>
              <a:t>.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itchFamily="2" charset="0"/>
              <a:ea typeface="方正粗圆_GBK" pitchFamily="65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14:flip dir="r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6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7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8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9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825"/>
                            </p:stCondLst>
                            <p:childTnLst>
                              <p:par>
                                <p:cTn id="3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lg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0" y="5879688"/>
            <a:ext cx="12192000" cy="978311"/>
            <a:chOff x="0" y="5772686"/>
            <a:chExt cx="13525500" cy="1085314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772686"/>
              <a:ext cx="3924300" cy="1085314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24300" y="5972890"/>
              <a:ext cx="3200400" cy="885110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4700" y="5972890"/>
              <a:ext cx="3200400" cy="88511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25100" y="5972890"/>
              <a:ext cx="3200400" cy="885110"/>
            </a:xfrm>
            <a:prstGeom prst="rect">
              <a:avLst/>
            </a:prstGeom>
          </p:spPr>
        </p:pic>
      </p:grpSp>
      <p:pic>
        <p:nvPicPr>
          <p:cNvPr id="15" name="图片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4733" y="0"/>
            <a:ext cx="797845" cy="797845"/>
          </a:xfrm>
          <a:prstGeom prst="rect">
            <a:avLst/>
          </a:prstGeom>
        </p:spPr>
      </p:pic>
      <p:pic>
        <p:nvPicPr>
          <p:cNvPr id="18" name="图片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22" y="-1"/>
            <a:ext cx="797845" cy="79784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02588" y="56333"/>
            <a:ext cx="1218788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Nunito Black" pitchFamily="2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 Black" pitchFamily="2" charset="0"/>
                <a:cs typeface="Times New Roman" panose="02020603050405020304" pitchFamily="18" charset="0"/>
              </a:rPr>
              <a:t>nhận</a:t>
            </a:r>
            <a:r>
              <a:rPr lang="en-US" sz="3200" b="1" dirty="0">
                <a:solidFill>
                  <a:srgbClr val="00206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 Black" pitchFamily="2" charset="0"/>
                <a:cs typeface="Times New Roman" panose="02020603050405020304" pitchFamily="18" charset="0"/>
              </a:rPr>
              <a:t>xét</a:t>
            </a:r>
            <a:r>
              <a:rPr lang="en-US" sz="3200" b="1" dirty="0">
                <a:solidFill>
                  <a:srgbClr val="00206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 Black" pitchFamily="2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solidFill>
                  <a:srgbClr val="00206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 Black" pitchFamily="2" charset="0"/>
                <a:cs typeface="Times New Roman" panose="02020603050405020304" pitchFamily="18" charset="0"/>
              </a:rPr>
              <a:t>bảo</a:t>
            </a:r>
            <a:r>
              <a:rPr lang="en-US" sz="3200" b="1" dirty="0">
                <a:solidFill>
                  <a:srgbClr val="00206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 Black" pitchFamily="2" charset="0"/>
                <a:cs typeface="Times New Roman" panose="02020603050405020304" pitchFamily="18" charset="0"/>
              </a:rPr>
              <a:t>quản</a:t>
            </a:r>
            <a:r>
              <a:rPr lang="en-US" sz="3200" b="1" dirty="0">
                <a:solidFill>
                  <a:srgbClr val="00206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 Black" pitchFamily="2" charset="0"/>
                <a:cs typeface="Times New Roman" panose="02020603050405020304" pitchFamily="18" charset="0"/>
              </a:rPr>
              <a:t>đồ</a:t>
            </a:r>
            <a:r>
              <a:rPr lang="en-US" sz="3200" b="1" dirty="0">
                <a:solidFill>
                  <a:srgbClr val="00206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 Black" pitchFamily="2" charset="0"/>
                <a:cs typeface="Times New Roman" panose="02020603050405020304" pitchFamily="18" charset="0"/>
              </a:rPr>
              <a:t>dùng</a:t>
            </a:r>
            <a:r>
              <a:rPr lang="en-US" sz="3200" b="1" dirty="0">
                <a:solidFill>
                  <a:srgbClr val="00206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 Black" pitchFamily="2" charset="0"/>
                <a:cs typeface="Times New Roman" panose="02020603050405020304" pitchFamily="18" charset="0"/>
              </a:rPr>
              <a:t>gia</a:t>
            </a:r>
            <a:r>
              <a:rPr lang="en-US" sz="3200" b="1" dirty="0">
                <a:solidFill>
                  <a:srgbClr val="00206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 Black" pitchFamily="2" charset="0"/>
                <a:cs typeface="Times New Roman" panose="02020603050405020304" pitchFamily="18" charset="0"/>
              </a:rPr>
              <a:t>đình</a:t>
            </a:r>
            <a:r>
              <a:rPr lang="en-US" sz="3200" b="1" dirty="0">
                <a:solidFill>
                  <a:srgbClr val="00206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 Black" pitchFamily="2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200" b="1" dirty="0" err="1">
                <a:solidFill>
                  <a:srgbClr val="002060"/>
                </a:solidFill>
                <a:latin typeface="Nunito Black" pitchFamily="2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 Black" pitchFamily="2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rgbClr val="00206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 Black" pitchFamily="2" charset="0"/>
                <a:cs typeface="Times New Roman" panose="02020603050405020304" pitchFamily="18" charset="0"/>
              </a:rPr>
              <a:t>dưới</a:t>
            </a:r>
            <a:r>
              <a:rPr lang="en-US" sz="3200" b="1" dirty="0">
                <a:solidFill>
                  <a:srgbClr val="00206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 Black" pitchFamily="2" charset="0"/>
                <a:cs typeface="Times New Roman" panose="02020603050405020304" pitchFamily="18" charset="0"/>
              </a:rPr>
              <a:t>đây</a:t>
            </a:r>
            <a:r>
              <a:rPr lang="en-US" sz="3200" b="1" dirty="0">
                <a:solidFill>
                  <a:srgbClr val="002060"/>
                </a:solidFill>
                <a:latin typeface="Nunito Black" pitchFamily="2" charset="0"/>
                <a:cs typeface="Times New Roman" panose="02020603050405020304" pitchFamily="18" charset="0"/>
              </a:rPr>
              <a:t>:</a:t>
            </a:r>
            <a:endParaRPr lang="vi-VN" sz="3200" b="1" dirty="0">
              <a:solidFill>
                <a:srgbClr val="002060"/>
              </a:solidFill>
              <a:latin typeface="Nunito Black" pitchFamily="2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5966" y="1477116"/>
            <a:ext cx="4642766" cy="458303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07200" y="1312995"/>
            <a:ext cx="4508834" cy="5011532"/>
          </a:xfrm>
          <a:prstGeom prst="rect">
            <a:avLst/>
          </a:prstGeom>
        </p:spPr>
      </p:pic>
      <p:pic>
        <p:nvPicPr>
          <p:cNvPr id="2" name="Picture 1" descr="Shape&#10;&#10;Description automatically generated">
            <a:extLst>
              <a:ext uri="{FF2B5EF4-FFF2-40B4-BE49-F238E27FC236}">
                <a16:creationId xmlns:a16="http://schemas.microsoft.com/office/drawing/2014/main" id="{921166A1-8157-6C73-A5C1-62C491875ED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38" y="2704744"/>
            <a:ext cx="973658" cy="973658"/>
          </a:xfrm>
          <a:prstGeom prst="rect">
            <a:avLst/>
          </a:prstGeom>
        </p:spPr>
      </p:pic>
      <p:pic>
        <p:nvPicPr>
          <p:cNvPr id="3" name="Picture 2" descr="Shape&#10;&#10;Description automatically generated">
            <a:extLst>
              <a:ext uri="{FF2B5EF4-FFF2-40B4-BE49-F238E27FC236}">
                <a16:creationId xmlns:a16="http://schemas.microsoft.com/office/drawing/2014/main" id="{3529973A-F09E-190E-B18C-92BC7AE4B23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904" y="2535288"/>
            <a:ext cx="973658" cy="97365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>
        <p14:pan dir="u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lg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0" y="5879688"/>
            <a:ext cx="12192000" cy="978311"/>
            <a:chOff x="0" y="5772686"/>
            <a:chExt cx="13525500" cy="1085314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772686"/>
              <a:ext cx="3924300" cy="1085314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24300" y="5972890"/>
              <a:ext cx="3200400" cy="885110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4700" y="5972890"/>
              <a:ext cx="3200400" cy="88511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25100" y="5972890"/>
              <a:ext cx="3200400" cy="885110"/>
            </a:xfrm>
            <a:prstGeom prst="rect">
              <a:avLst/>
            </a:prstGeom>
          </p:spPr>
        </p:pic>
      </p:grpSp>
      <p:pic>
        <p:nvPicPr>
          <p:cNvPr id="15" name="图片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4733" y="0"/>
            <a:ext cx="797845" cy="797845"/>
          </a:xfrm>
          <a:prstGeom prst="rect">
            <a:avLst/>
          </a:prstGeom>
        </p:spPr>
      </p:pic>
      <p:pic>
        <p:nvPicPr>
          <p:cNvPr id="18" name="图片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22" y="-1"/>
            <a:ext cx="797845" cy="79784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02588" y="56333"/>
            <a:ext cx="121878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nhận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xét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việc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bảo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quản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đồ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dùng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gia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đình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bạn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dưới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đây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Times New Roman" panose="02020603050405020304" pitchFamily="18" charset="0"/>
              </a:rPr>
              <a:t>: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itchFamily="2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2530" y="1577877"/>
            <a:ext cx="4631797" cy="509965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10489" y="1723388"/>
            <a:ext cx="4280239" cy="4859855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88" y="1078021"/>
            <a:ext cx="1219200" cy="1219200"/>
          </a:xfrm>
          <a:prstGeom prst="rect">
            <a:avLst/>
          </a:prstGeom>
        </p:spPr>
      </p:pic>
      <p:pic>
        <p:nvPicPr>
          <p:cNvPr id="22" name="Picture 21" descr="Shape&#10;&#10;Description automatically generated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6695" y="1437128"/>
            <a:ext cx="1431140" cy="14311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>
        <p14:pan dir="u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9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9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9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9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90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theme/theme1.xml><?xml version="1.0" encoding="utf-8"?>
<a:theme xmlns:a="http://schemas.openxmlformats.org/drawingml/2006/main" name="9_www.33ppt.com">
  <a:themeElements>
    <a:clrScheme name="自定义 1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B34C"/>
      </a:accent1>
      <a:accent2>
        <a:srgbClr val="FACE53"/>
      </a:accent2>
      <a:accent3>
        <a:srgbClr val="50B34C"/>
      </a:accent3>
      <a:accent4>
        <a:srgbClr val="FACE53"/>
      </a:accent4>
      <a:accent5>
        <a:srgbClr val="50B34C"/>
      </a:accent5>
      <a:accent6>
        <a:srgbClr val="FACE53"/>
      </a:accent6>
      <a:hlink>
        <a:srgbClr val="50B34C"/>
      </a:hlink>
      <a:folHlink>
        <a:srgbClr val="FACE5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358</Words>
  <Application>Microsoft Office PowerPoint</Application>
  <PresentationFormat>Widescreen</PresentationFormat>
  <Paragraphs>33</Paragraphs>
  <Slides>15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15</vt:i4>
      </vt:variant>
    </vt:vector>
  </HeadingPairs>
  <TitlesOfParts>
    <vt:vector size="33" baseType="lpstr">
      <vt:lpstr>等线</vt:lpstr>
      <vt:lpstr>等线 Light</vt:lpstr>
      <vt:lpstr>Arial</vt:lpstr>
      <vt:lpstr>Arial Rounded MT Bold</vt:lpstr>
      <vt:lpstr>Arial-Rounded</vt:lpstr>
      <vt:lpstr>Averta Std CY Bold</vt:lpstr>
      <vt:lpstr>Calibri</vt:lpstr>
      <vt:lpstr>Calibri Light</vt:lpstr>
      <vt:lpstr>HP001 4 hàng</vt:lpstr>
      <vt:lpstr>Nunito Black</vt:lpstr>
      <vt:lpstr>Quicksand Medium</vt:lpstr>
      <vt:lpstr>9_www.33ppt.com</vt:lpstr>
      <vt:lpstr>Hoạt động</vt:lpstr>
      <vt:lpstr>Office 主题​​</vt:lpstr>
      <vt:lpstr>2_Office Theme</vt:lpstr>
      <vt:lpstr>Office Theme</vt:lpstr>
      <vt:lpstr>6_Office Theme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47</cp:revision>
  <dcterms:created xsi:type="dcterms:W3CDTF">2021-06-21T08:36:00Z</dcterms:created>
  <dcterms:modified xsi:type="dcterms:W3CDTF">2023-12-10T05:45:20Z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7510785827C7479C9309D50B34770756</vt:lpwstr>
  </property>
  <property fmtid="{D5CDD505-2E9C-101B-9397-08002B2CF9AE}" pid="3" name="KSOProductBuildVer">
    <vt:lpwstr>1033-11.2.0.10258</vt:lpwstr>
  </property>
</Properties>
</file>