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77" r:id="rId4"/>
    <p:sldMasterId id="2147483690" r:id="rId5"/>
    <p:sldMasterId id="2147483703" r:id="rId6"/>
  </p:sldMasterIdLst>
  <p:notesMasterIdLst>
    <p:notesMasterId r:id="rId16"/>
  </p:notesMasterIdLst>
  <p:sldIdLst>
    <p:sldId id="11088447" r:id="rId7"/>
    <p:sldId id="3399" r:id="rId8"/>
    <p:sldId id="369" r:id="rId9"/>
    <p:sldId id="3400" r:id="rId10"/>
    <p:sldId id="3401" r:id="rId11"/>
    <p:sldId id="263" r:id="rId12"/>
    <p:sldId id="267" r:id="rId13"/>
    <p:sldId id="3404" r:id="rId14"/>
    <p:sldId id="34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8AA50-9527-4719-B977-F0E1F301C1A2}" type="datetimeFigureOut">
              <a:rPr lang="en-US" smtClean="0"/>
              <a:t>28/4/2024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3B45D-A4DB-47C3-A33D-1678F9FA49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t>2024/4/28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t>2024/4/28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t>2024/4/28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2024/4/28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t>2024/4/28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t>2024/4/28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Microsoft YaHei" panose="020B0503020204020204" charset="-122"/>
          <a:ea typeface="Microsoft YaHei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 dirty="0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1238808" y="252338"/>
            <a:ext cx="9797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377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ba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ngày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17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5  </a:t>
            </a: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2024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29" name="Luyện đọc từ khó"/>
          <p:cNvSpPr txBox="1"/>
          <p:nvPr/>
        </p:nvSpPr>
        <p:spPr>
          <a:xfrm>
            <a:off x="4684222" y="1021779"/>
            <a:ext cx="3408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Tiếng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Việt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2247950" y="1824497"/>
            <a:ext cx="7696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Đǌ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mở rộng.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46201" y="2095459"/>
            <a:ext cx="43989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unito Black" pitchFamily="2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10140" y="-546100"/>
            <a:ext cx="818186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1234639" y="1057620"/>
            <a:ext cx="3057620" cy="6039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2115" y="3014201"/>
            <a:ext cx="6387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135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1.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Tìm đọc một câu chuyện hoặc một bài thơ nói về nghề nghiệp..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0" y="678313"/>
            <a:ext cx="7479437" cy="554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85" y="627841"/>
            <a:ext cx="7415629" cy="560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728948" y="404368"/>
            <a:ext cx="10945188" cy="604926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>
            <a:fillRect/>
          </a:stretch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5587" y="2601157"/>
            <a:ext cx="7499041" cy="148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  <a:sym typeface="Arial" panose="020B0604020202020204"/>
              </a:rPr>
              <a:t>Thi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  <a:sym typeface="Arial" panose="020B0604020202020204"/>
              </a:rPr>
              <a:t>đọc</a:t>
            </a:r>
            <a:r>
              <a:rPr kumimoji="0" lang="en-US" sz="6600" b="1" i="0" u="none" strike="noStrike" kern="0" cap="none" spc="0" normalizeH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6600" b="1" i="0" u="none" strike="noStrike" kern="0" cap="none" spc="0" normalizeH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  <a:sym typeface="Arial" panose="020B0604020202020204"/>
              </a:rPr>
              <a:t>trước</a:t>
            </a:r>
            <a:r>
              <a:rPr kumimoji="0" lang="en-US" sz="6600" b="1" i="0" u="none" strike="noStrike" kern="0" cap="none" spc="0" normalizeH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6600" b="1" i="0" u="none" strike="noStrike" kern="0" cap="none" spc="0" normalizeH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  <a:sym typeface="Arial" panose="020B0604020202020204"/>
              </a:rPr>
              <a:t>lớp</a:t>
            </a:r>
            <a:endParaRPr kumimoji="0" lang="vi-VN" sz="6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Black" pitchFamily="2" charset="0"/>
              <a:ea typeface="Arial-Rounded" panose="020B050000000000000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46" y="204604"/>
            <a:ext cx="11261908" cy="1283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52" y="2394467"/>
            <a:ext cx="8563953" cy="2786913"/>
          </a:xfrm>
          <a:prstGeom prst="rect">
            <a:avLst/>
          </a:prstGeom>
        </p:spPr>
      </p:pic>
      <p:pic>
        <p:nvPicPr>
          <p:cNvPr id="218" name="图片 2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48184">
            <a:off x="9733024" y="501548"/>
            <a:ext cx="715386" cy="1012339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598879" y="1886859"/>
            <a:ext cx="4922793" cy="372409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35"/>
              </a:spcBef>
              <a:spcAft>
                <a:spcPts val="135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Nói với bạn về những điều thú vị của nghề nghiệp được nói đến trong câu chuyện hoặc bài thơ đã học.</a:t>
            </a:r>
          </a:p>
        </p:txBody>
      </p:sp>
      <p:pic>
        <p:nvPicPr>
          <p:cNvPr id="122" name="Picture 2" descr="1,456 Different jobs Vectors - Free &amp;amp; Royalty-free Different jobs Vector  Images | Depositphotos®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86859"/>
            <a:ext cx="5796640" cy="34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110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Nunito Black" pitchFamily="2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689" y="3326"/>
              <a:ext cx="4367" cy="2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thơ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23" y="3210"/>
              <a:ext cx="3888" cy="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Tác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69" y="2821"/>
              <a:ext cx="3888" cy="2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thơ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em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Nunito Black" pitchFamily="2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thích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4586" y="2498650"/>
            <a:ext cx="5632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VẬN DỤNG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unito Black" pitchFamily="2" charset="0"/>
              <a:ea typeface="Arial-Rounded" panose="020B050000000000000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104</Words>
  <Application>Microsoft Office PowerPoint</Application>
  <PresentationFormat>Widescreen</PresentationFormat>
  <Paragraphs>18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等线</vt:lpstr>
      <vt:lpstr>等线</vt:lpstr>
      <vt:lpstr>Microsoft YaHei</vt:lpstr>
      <vt:lpstr>Arial</vt:lpstr>
      <vt:lpstr>Arial-Rounded</vt:lpstr>
      <vt:lpstr>Calibri</vt:lpstr>
      <vt:lpstr>Calibri Light</vt:lpstr>
      <vt:lpstr>HP001 4 hàng</vt:lpstr>
      <vt:lpstr>Nunito Black</vt:lpstr>
      <vt:lpstr>https://www.freeppt7.com</vt:lpstr>
      <vt:lpstr>Custom Design</vt:lpstr>
      <vt:lpstr>Office 主题</vt:lpstr>
      <vt:lpstr>1_https://www.freeppt7.com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2021-08-06T16:35:00Z</dcterms:created>
  <dcterms:modified xsi:type="dcterms:W3CDTF">2024-04-28T06:35:56Z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0682161017D14FECBC0073C2F060BB58</vt:lpwstr>
  </property>
  <property fmtid="{D5CDD505-2E9C-101B-9397-08002B2CF9AE}" pid="3" name="KSOProductBuildVer">
    <vt:lpwstr>1033-11.2.0.10258</vt:lpwstr>
  </property>
</Properties>
</file>