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88447" r:id="rId2"/>
    <p:sldId id="285" r:id="rId3"/>
    <p:sldId id="307" r:id="rId4"/>
    <p:sldId id="289" r:id="rId5"/>
    <p:sldId id="308" r:id="rId6"/>
    <p:sldId id="320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930390" y="252338"/>
            <a:ext cx="10413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8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799655" y="337587"/>
            <a:ext cx="377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559712" y="284614"/>
            <a:ext cx="447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4" y="1016036"/>
            <a:ext cx="7725208" cy="742513"/>
            <a:chOff x="1824226" y="3918824"/>
            <a:chExt cx="7556652" cy="742513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851789" cy="74251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435 + 352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851789" cy="74251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236 + 528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646605" cy="74251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 + 63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445311" y="1512390"/>
            <a:ext cx="1146132" cy="1481175"/>
            <a:chOff x="1933616" y="4498692"/>
            <a:chExt cx="1146132" cy="148117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800219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435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352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47113" y="5932233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557880" y="1461439"/>
            <a:ext cx="1063232" cy="1481175"/>
            <a:chOff x="1933616" y="4498692"/>
            <a:chExt cx="1063232" cy="148117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800219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236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528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50486" y="5937663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405023" y="1492860"/>
            <a:ext cx="1115585" cy="1481175"/>
            <a:chOff x="1933616" y="4498692"/>
            <a:chExt cx="1115585" cy="148117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800219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63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95315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1811152" y="3807592"/>
            <a:ext cx="9194770" cy="742513"/>
            <a:chOff x="1511540" y="3918824"/>
            <a:chExt cx="8060547" cy="74251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511540" y="3918826"/>
              <a:ext cx="2241419" cy="742512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569 – 426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900298" y="3918825"/>
              <a:ext cx="1788239" cy="742512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753 – 236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81272" y="3918824"/>
              <a:ext cx="1690815" cy="742512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880 – 54 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539392" y="4283035"/>
            <a:ext cx="1052051" cy="1481175"/>
            <a:chOff x="1933616" y="4498692"/>
            <a:chExt cx="1052051" cy="148117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800219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569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426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909383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922406" y="4321713"/>
            <a:ext cx="1089081" cy="1481175"/>
            <a:chOff x="1933616" y="4498692"/>
            <a:chExt cx="1089081" cy="148117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800219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753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236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8124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9483762" y="4283035"/>
            <a:ext cx="1115585" cy="1481175"/>
            <a:chOff x="1933616" y="4498692"/>
            <a:chExt cx="1115585" cy="148117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800219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880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54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8124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BC99EC-1572-4FB8-9586-DC15E6EBCAAA}"/>
              </a:ext>
            </a:extLst>
          </p:cNvPr>
          <p:cNvSpPr txBox="1"/>
          <p:nvPr/>
        </p:nvSpPr>
        <p:spPr>
          <a:xfrm>
            <a:off x="3081021" y="2717332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790A8E-3806-4FEF-904E-64E358CFA616}"/>
              </a:ext>
            </a:extLst>
          </p:cNvPr>
          <p:cNvSpPr txBox="1"/>
          <p:nvPr/>
        </p:nvSpPr>
        <p:spPr>
          <a:xfrm flipH="1">
            <a:off x="2885850" y="2714184"/>
            <a:ext cx="5775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AF7CBB-C047-415D-A319-A92EB74558FB}"/>
              </a:ext>
            </a:extLst>
          </p:cNvPr>
          <p:cNvSpPr txBox="1"/>
          <p:nvPr/>
        </p:nvSpPr>
        <p:spPr>
          <a:xfrm flipH="1">
            <a:off x="2675972" y="2710666"/>
            <a:ext cx="5775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663942-51C9-4286-99C0-0BB7B493F9F8}"/>
              </a:ext>
            </a:extLst>
          </p:cNvPr>
          <p:cNvSpPr txBox="1"/>
          <p:nvPr/>
        </p:nvSpPr>
        <p:spPr>
          <a:xfrm flipH="1">
            <a:off x="6214691" y="2693789"/>
            <a:ext cx="5775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48D149-8391-407C-A76E-20063A038695}"/>
              </a:ext>
            </a:extLst>
          </p:cNvPr>
          <p:cNvSpPr txBox="1"/>
          <p:nvPr/>
        </p:nvSpPr>
        <p:spPr>
          <a:xfrm flipH="1">
            <a:off x="6011804" y="2693220"/>
            <a:ext cx="5775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9F0F3C-3157-4A4E-BCFD-BFEBAE2617A8}"/>
              </a:ext>
            </a:extLst>
          </p:cNvPr>
          <p:cNvSpPr txBox="1"/>
          <p:nvPr/>
        </p:nvSpPr>
        <p:spPr>
          <a:xfrm>
            <a:off x="5777889" y="2700330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3AF337-D394-490B-8F94-FC7423171A73}"/>
              </a:ext>
            </a:extLst>
          </p:cNvPr>
          <p:cNvSpPr txBox="1"/>
          <p:nvPr/>
        </p:nvSpPr>
        <p:spPr>
          <a:xfrm>
            <a:off x="9067703" y="2682065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D26385-B1D6-480D-ADB7-18B4DFA4D4AE}"/>
              </a:ext>
            </a:extLst>
          </p:cNvPr>
          <p:cNvSpPr txBox="1"/>
          <p:nvPr/>
        </p:nvSpPr>
        <p:spPr>
          <a:xfrm>
            <a:off x="8853246" y="2679152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F3B9DA-9DAC-4C9C-A456-11DDC6B875A7}"/>
              </a:ext>
            </a:extLst>
          </p:cNvPr>
          <p:cNvSpPr txBox="1"/>
          <p:nvPr/>
        </p:nvSpPr>
        <p:spPr>
          <a:xfrm>
            <a:off x="8638726" y="2679152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89B9A5-93AD-4E20-B084-2A8BB770B0CE}"/>
              </a:ext>
            </a:extLst>
          </p:cNvPr>
          <p:cNvSpPr txBox="1"/>
          <p:nvPr/>
        </p:nvSpPr>
        <p:spPr>
          <a:xfrm>
            <a:off x="3173673" y="5497140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F11722-61D1-4154-BE55-54E9886231B6}"/>
              </a:ext>
            </a:extLst>
          </p:cNvPr>
          <p:cNvSpPr txBox="1"/>
          <p:nvPr/>
        </p:nvSpPr>
        <p:spPr>
          <a:xfrm>
            <a:off x="2961167" y="5500965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A1C65-6C0A-4D91-9837-AC9376656938}"/>
              </a:ext>
            </a:extLst>
          </p:cNvPr>
          <p:cNvSpPr txBox="1"/>
          <p:nvPr/>
        </p:nvSpPr>
        <p:spPr>
          <a:xfrm>
            <a:off x="2798476" y="5492610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84DAAD-2F97-4CFE-8FBF-0FC8C1CE34AB}"/>
              </a:ext>
            </a:extLst>
          </p:cNvPr>
          <p:cNvSpPr txBox="1"/>
          <p:nvPr/>
        </p:nvSpPr>
        <p:spPr>
          <a:xfrm>
            <a:off x="6599241" y="5484776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B5E21D-3583-4606-803A-8BD9974A2B0D}"/>
              </a:ext>
            </a:extLst>
          </p:cNvPr>
          <p:cNvSpPr txBox="1"/>
          <p:nvPr/>
        </p:nvSpPr>
        <p:spPr>
          <a:xfrm>
            <a:off x="6369103" y="5484775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1C13D2-33D9-4314-BE33-8CB2CDBA697D}"/>
              </a:ext>
            </a:extLst>
          </p:cNvPr>
          <p:cNvSpPr txBox="1"/>
          <p:nvPr/>
        </p:nvSpPr>
        <p:spPr>
          <a:xfrm>
            <a:off x="6149364" y="5477818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396F8C-49AF-44A3-8686-955CC0214ACC}"/>
              </a:ext>
            </a:extLst>
          </p:cNvPr>
          <p:cNvSpPr txBox="1"/>
          <p:nvPr/>
        </p:nvSpPr>
        <p:spPr>
          <a:xfrm>
            <a:off x="10174684" y="5492610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C8E55D-DBDA-4C8B-BC1A-F2277F555FE5}"/>
              </a:ext>
            </a:extLst>
          </p:cNvPr>
          <p:cNvSpPr txBox="1"/>
          <p:nvPr/>
        </p:nvSpPr>
        <p:spPr>
          <a:xfrm>
            <a:off x="9937904" y="5493333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D83F6-A730-49EC-965E-1D18E851B967}"/>
              </a:ext>
            </a:extLst>
          </p:cNvPr>
          <p:cNvSpPr txBox="1"/>
          <p:nvPr/>
        </p:nvSpPr>
        <p:spPr>
          <a:xfrm>
            <a:off x="9713707" y="5500965"/>
            <a:ext cx="785793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344325" y="175586"/>
            <a:ext cx="109661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560?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54970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751507" y="1586663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641704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562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95418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8342142" y="824773"/>
            <a:ext cx="3047017" cy="5605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713388" y="47355"/>
            <a:ext cx="1016361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46789" y="804694"/>
            <a:ext cx="779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Vinh,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713388" y="1254533"/>
            <a:ext cx="4200959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611654" y="2052576"/>
            <a:ext cx="7796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(qua Vinh)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1" y="2775231"/>
            <a:ext cx="5262853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771 km.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384425" y="3495147"/>
            <a:ext cx="8450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1" y="4880142"/>
            <a:ext cx="7576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TP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FB1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310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Arial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272</cp:revision>
  <dcterms:created xsi:type="dcterms:W3CDTF">2021-06-02T01:34:28Z</dcterms:created>
  <dcterms:modified xsi:type="dcterms:W3CDTF">2025-05-08T02:50:51Z</dcterms:modified>
</cp:coreProperties>
</file>