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handoutMasterIdLst>
    <p:handoutMasterId r:id="rId21"/>
  </p:handoutMasterIdLst>
  <p:sldIdLst>
    <p:sldId id="256" r:id="rId4"/>
    <p:sldId id="260" r:id="rId5"/>
    <p:sldId id="261" r:id="rId6"/>
    <p:sldId id="262" r:id="rId7"/>
    <p:sldId id="266" r:id="rId8"/>
    <p:sldId id="284" r:id="rId9"/>
    <p:sldId id="268" r:id="rId10"/>
    <p:sldId id="280" r:id="rId11"/>
    <p:sldId id="267" r:id="rId12"/>
    <p:sldId id="285" r:id="rId13"/>
    <p:sldId id="286" r:id="rId14"/>
    <p:sldId id="281" r:id="rId15"/>
    <p:sldId id="275" r:id="rId16"/>
    <p:sldId id="276" r:id="rId17"/>
    <p:sldId id="278" r:id="rId18"/>
    <p:sldId id="279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Dzl0zg1wnN98VYnZXEtwQG81E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01E2E1-DF38-42BA-897F-DF5800962A68}" v="83" dt="2024-02-20T14:28:01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BC01E2E1-DF38-42BA-897F-DF5800962A68}"/>
    <pc:docChg chg="custSel addSld delSld modSld sldOrd modMainMaster modHandout">
      <pc:chgData name="a49512 Phạm Ngọc Anh" userId="cefd2df1-5fa3-4dec-87c8-c5040616a0c8" providerId="ADAL" clId="{BC01E2E1-DF38-42BA-897F-DF5800962A68}" dt="2024-02-20T14:28:01.247" v="416"/>
      <pc:docMkLst>
        <pc:docMk/>
      </pc:docMkLst>
      <pc:sldChg chg="modSp mod modTransition">
        <pc:chgData name="a49512 Phạm Ngọc Anh" userId="cefd2df1-5fa3-4dec-87c8-c5040616a0c8" providerId="ADAL" clId="{BC01E2E1-DF38-42BA-897F-DF5800962A68}" dt="2024-02-20T14:27:24.100" v="414"/>
        <pc:sldMkLst>
          <pc:docMk/>
          <pc:sldMk cId="0" sldId="256"/>
        </pc:sldMkLst>
        <pc:spChg chg="mod">
          <ac:chgData name="a49512 Phạm Ngọc Anh" userId="cefd2df1-5fa3-4dec-87c8-c5040616a0c8" providerId="ADAL" clId="{BC01E2E1-DF38-42BA-897F-DF5800962A68}" dt="2024-02-20T14:14:51.985" v="150" actId="1076"/>
          <ac:spMkLst>
            <pc:docMk/>
            <pc:sldMk cId="0" sldId="256"/>
            <ac:spMk id="236" creationId="{00000000-0000-0000-0000-000000000000}"/>
          </ac:spMkLst>
        </pc:spChg>
      </pc:sldChg>
      <pc:sldChg chg="del">
        <pc:chgData name="a49512 Phạm Ngọc Anh" userId="cefd2df1-5fa3-4dec-87c8-c5040616a0c8" providerId="ADAL" clId="{BC01E2E1-DF38-42BA-897F-DF5800962A68}" dt="2024-02-20T14:15:03.585" v="151" actId="47"/>
        <pc:sldMkLst>
          <pc:docMk/>
          <pc:sldMk cId="0" sldId="257"/>
        </pc:sldMkLst>
      </pc:sldChg>
      <pc:sldChg chg="del">
        <pc:chgData name="a49512 Phạm Ngọc Anh" userId="cefd2df1-5fa3-4dec-87c8-c5040616a0c8" providerId="ADAL" clId="{BC01E2E1-DF38-42BA-897F-DF5800962A68}" dt="2024-02-20T14:15:03.585" v="151" actId="47"/>
        <pc:sldMkLst>
          <pc:docMk/>
          <pc:sldMk cId="0" sldId="258"/>
        </pc:sldMkLst>
      </pc:sldChg>
      <pc:sldChg chg="del">
        <pc:chgData name="a49512 Phạm Ngọc Anh" userId="cefd2df1-5fa3-4dec-87c8-c5040616a0c8" providerId="ADAL" clId="{BC01E2E1-DF38-42BA-897F-DF5800962A68}" dt="2024-02-20T14:15:03.585" v="151" actId="47"/>
        <pc:sldMkLst>
          <pc:docMk/>
          <pc:sldMk cId="0" sldId="259"/>
        </pc:sldMkLst>
      </pc:sldChg>
      <pc:sldChg chg="modSp modTransition">
        <pc:chgData name="a49512 Phạm Ngọc Anh" userId="cefd2df1-5fa3-4dec-87c8-c5040616a0c8" providerId="ADAL" clId="{BC01E2E1-DF38-42BA-897F-DF5800962A68}" dt="2024-02-20T14:27:24.100" v="414"/>
        <pc:sldMkLst>
          <pc:docMk/>
          <pc:sldMk cId="0" sldId="260"/>
        </pc:sldMkLst>
        <pc:picChg chg="mod">
          <ac:chgData name="a49512 Phạm Ngọc Anh" userId="cefd2df1-5fa3-4dec-87c8-c5040616a0c8" providerId="ADAL" clId="{BC01E2E1-DF38-42BA-897F-DF5800962A68}" dt="2024-02-20T14:15:06.836" v="152"/>
          <ac:picMkLst>
            <pc:docMk/>
            <pc:sldMk cId="0" sldId="260"/>
            <ac:picMk id="2" creationId="{73A54AFB-6534-DFEB-C7EF-27CED7963DB4}"/>
          </ac:picMkLst>
        </pc:picChg>
      </pc:sldChg>
      <pc:sldChg chg="addSp delSp modSp mod modTransition modAnim">
        <pc:chgData name="a49512 Phạm Ngọc Anh" userId="cefd2df1-5fa3-4dec-87c8-c5040616a0c8" providerId="ADAL" clId="{BC01E2E1-DF38-42BA-897F-DF5800962A68}" dt="2024-02-20T14:27:24.100" v="414"/>
        <pc:sldMkLst>
          <pc:docMk/>
          <pc:sldMk cId="0" sldId="261"/>
        </pc:sldMkLst>
        <pc:spChg chg="add del mod">
          <ac:chgData name="a49512 Phạm Ngọc Anh" userId="cefd2df1-5fa3-4dec-87c8-c5040616a0c8" providerId="ADAL" clId="{BC01E2E1-DF38-42BA-897F-DF5800962A68}" dt="2024-02-20T14:16:26.715" v="159" actId="478"/>
          <ac:spMkLst>
            <pc:docMk/>
            <pc:sldMk cId="0" sldId="261"/>
            <ac:spMk id="2" creationId="{CDE880A5-D460-B0AB-33AD-E9D6F8AC901A}"/>
          </ac:spMkLst>
        </pc:spChg>
        <pc:spChg chg="add mod">
          <ac:chgData name="a49512 Phạm Ngọc Anh" userId="cefd2df1-5fa3-4dec-87c8-c5040616a0c8" providerId="ADAL" clId="{BC01E2E1-DF38-42BA-897F-DF5800962A68}" dt="2024-02-20T14:16:25.195" v="158" actId="207"/>
          <ac:spMkLst>
            <pc:docMk/>
            <pc:sldMk cId="0" sldId="261"/>
            <ac:spMk id="3" creationId="{47A0B772-798F-D956-9934-5F6151138922}"/>
          </ac:spMkLst>
        </pc:spChg>
        <pc:spChg chg="add mod">
          <ac:chgData name="a49512 Phạm Ngọc Anh" userId="cefd2df1-5fa3-4dec-87c8-c5040616a0c8" providerId="ADAL" clId="{BC01E2E1-DF38-42BA-897F-DF5800962A68}" dt="2024-02-20T14:16:28.505" v="160" actId="1076"/>
          <ac:spMkLst>
            <pc:docMk/>
            <pc:sldMk cId="0" sldId="261"/>
            <ac:spMk id="4" creationId="{AFD53680-C262-AF1D-873C-EB85CD679B95}"/>
          </ac:spMkLst>
        </pc:spChg>
        <pc:picChg chg="add mod">
          <ac:chgData name="a49512 Phạm Ngọc Anh" userId="cefd2df1-5fa3-4dec-87c8-c5040616a0c8" providerId="ADAL" clId="{BC01E2E1-DF38-42BA-897F-DF5800962A68}" dt="2024-02-20T14:16:33.265" v="163" actId="1076"/>
          <ac:picMkLst>
            <pc:docMk/>
            <pc:sldMk cId="0" sldId="261"/>
            <ac:picMk id="5" creationId="{C12F1E74-9F7C-512D-68AD-5DF08190FB40}"/>
          </ac:picMkLst>
        </pc:picChg>
      </pc:sldChg>
      <pc:sldChg chg="addSp modSp mod modTransition modAnim">
        <pc:chgData name="a49512 Phạm Ngọc Anh" userId="cefd2df1-5fa3-4dec-87c8-c5040616a0c8" providerId="ADAL" clId="{BC01E2E1-DF38-42BA-897F-DF5800962A68}" dt="2024-02-20T14:27:24.100" v="414"/>
        <pc:sldMkLst>
          <pc:docMk/>
          <pc:sldMk cId="0" sldId="262"/>
        </pc:sldMkLst>
        <pc:spChg chg="add mod">
          <ac:chgData name="a49512 Phạm Ngọc Anh" userId="cefd2df1-5fa3-4dec-87c8-c5040616a0c8" providerId="ADAL" clId="{BC01E2E1-DF38-42BA-897F-DF5800962A68}" dt="2024-02-20T14:16:48.765" v="167" actId="207"/>
          <ac:spMkLst>
            <pc:docMk/>
            <pc:sldMk cId="0" sldId="262"/>
            <ac:spMk id="2" creationId="{5FD75457-549A-25E3-66CF-CA5AF7CB6FD2}"/>
          </ac:spMkLst>
        </pc:spChg>
        <pc:spChg chg="add mod">
          <ac:chgData name="a49512 Phạm Ngọc Anh" userId="cefd2df1-5fa3-4dec-87c8-c5040616a0c8" providerId="ADAL" clId="{BC01E2E1-DF38-42BA-897F-DF5800962A68}" dt="2024-02-20T14:17:45.905" v="179" actId="1076"/>
          <ac:spMkLst>
            <pc:docMk/>
            <pc:sldMk cId="0" sldId="262"/>
            <ac:spMk id="3" creationId="{C22C336B-552D-C557-9894-F741B8B2D0E5}"/>
          </ac:spMkLst>
        </pc:spChg>
        <pc:spChg chg="add mod">
          <ac:chgData name="a49512 Phạm Ngọc Anh" userId="cefd2df1-5fa3-4dec-87c8-c5040616a0c8" providerId="ADAL" clId="{BC01E2E1-DF38-42BA-897F-DF5800962A68}" dt="2024-02-20T14:17:39.015" v="176" actId="1076"/>
          <ac:spMkLst>
            <pc:docMk/>
            <pc:sldMk cId="0" sldId="262"/>
            <ac:spMk id="4" creationId="{91E432B9-531C-EA72-3E4B-E85A8841F717}"/>
          </ac:spMkLst>
        </pc:spChg>
        <pc:spChg chg="add mod">
          <ac:chgData name="a49512 Phạm Ngọc Anh" userId="cefd2df1-5fa3-4dec-87c8-c5040616a0c8" providerId="ADAL" clId="{BC01E2E1-DF38-42BA-897F-DF5800962A68}" dt="2024-02-20T14:17:39.015" v="176" actId="1076"/>
          <ac:spMkLst>
            <pc:docMk/>
            <pc:sldMk cId="0" sldId="262"/>
            <ac:spMk id="5" creationId="{5779DC92-2916-86B8-67B6-1B2E51D8A6C8}"/>
          </ac:spMkLst>
        </pc:spChg>
        <pc:spChg chg="add mod">
          <ac:chgData name="a49512 Phạm Ngọc Anh" userId="cefd2df1-5fa3-4dec-87c8-c5040616a0c8" providerId="ADAL" clId="{BC01E2E1-DF38-42BA-897F-DF5800962A68}" dt="2024-02-20T14:17:39.015" v="176" actId="1076"/>
          <ac:spMkLst>
            <pc:docMk/>
            <pc:sldMk cId="0" sldId="262"/>
            <ac:spMk id="6" creationId="{052E6E0C-CDFE-DC50-AF8C-94E053F82408}"/>
          </ac:spMkLst>
        </pc:spChg>
        <pc:spChg chg="add mod">
          <ac:chgData name="a49512 Phạm Ngọc Anh" userId="cefd2df1-5fa3-4dec-87c8-c5040616a0c8" providerId="ADAL" clId="{BC01E2E1-DF38-42BA-897F-DF5800962A68}" dt="2024-02-20T14:17:32.305" v="175" actId="1076"/>
          <ac:spMkLst>
            <pc:docMk/>
            <pc:sldMk cId="0" sldId="262"/>
            <ac:spMk id="7" creationId="{236E49C4-B71B-3E96-26D0-30185376A8AE}"/>
          </ac:spMkLst>
        </pc:spChg>
        <pc:spChg chg="add mod">
          <ac:chgData name="a49512 Phạm Ngọc Anh" userId="cefd2df1-5fa3-4dec-87c8-c5040616a0c8" providerId="ADAL" clId="{BC01E2E1-DF38-42BA-897F-DF5800962A68}" dt="2024-02-20T14:17:32.305" v="175" actId="1076"/>
          <ac:spMkLst>
            <pc:docMk/>
            <pc:sldMk cId="0" sldId="262"/>
            <ac:spMk id="8" creationId="{33A4B5F5-3CF8-F87A-EFF7-CC5CF06B3265}"/>
          </ac:spMkLst>
        </pc:spChg>
        <pc:spChg chg="add mod">
          <ac:chgData name="a49512 Phạm Ngọc Anh" userId="cefd2df1-5fa3-4dec-87c8-c5040616a0c8" providerId="ADAL" clId="{BC01E2E1-DF38-42BA-897F-DF5800962A68}" dt="2024-02-20T14:17:32.305" v="175" actId="1076"/>
          <ac:spMkLst>
            <pc:docMk/>
            <pc:sldMk cId="0" sldId="262"/>
            <ac:spMk id="9" creationId="{41770BC8-F845-3D42-A6DD-664C7D769D91}"/>
          </ac:spMkLst>
        </pc:spChg>
        <pc:spChg chg="add mod">
          <ac:chgData name="a49512 Phạm Ngọc Anh" userId="cefd2df1-5fa3-4dec-87c8-c5040616a0c8" providerId="ADAL" clId="{BC01E2E1-DF38-42BA-897F-DF5800962A68}" dt="2024-02-20T14:17:28.395" v="174" actId="1076"/>
          <ac:spMkLst>
            <pc:docMk/>
            <pc:sldMk cId="0" sldId="262"/>
            <ac:spMk id="10" creationId="{911A0EDB-9155-C955-BF2E-FF1D3C3CB18B}"/>
          </ac:spMkLst>
        </pc:spChg>
        <pc:spChg chg="add mod">
          <ac:chgData name="a49512 Phạm Ngọc Anh" userId="cefd2df1-5fa3-4dec-87c8-c5040616a0c8" providerId="ADAL" clId="{BC01E2E1-DF38-42BA-897F-DF5800962A68}" dt="2024-02-20T14:17:28.395" v="174" actId="1076"/>
          <ac:spMkLst>
            <pc:docMk/>
            <pc:sldMk cId="0" sldId="262"/>
            <ac:spMk id="11" creationId="{59C71023-7A32-589A-7760-1144706D3CF9}"/>
          </ac:spMkLst>
        </pc:spChg>
        <pc:spChg chg="add mod">
          <ac:chgData name="a49512 Phạm Ngọc Anh" userId="cefd2df1-5fa3-4dec-87c8-c5040616a0c8" providerId="ADAL" clId="{BC01E2E1-DF38-42BA-897F-DF5800962A68}" dt="2024-02-20T14:17:28.395" v="174" actId="1076"/>
          <ac:spMkLst>
            <pc:docMk/>
            <pc:sldMk cId="0" sldId="262"/>
            <ac:spMk id="12" creationId="{779D1780-9566-6046-237F-C13588E9F259}"/>
          </ac:spMkLst>
        </pc:spChg>
      </pc:sldChg>
      <pc:sldChg chg="del">
        <pc:chgData name="a49512 Phạm Ngọc Anh" userId="cefd2df1-5fa3-4dec-87c8-c5040616a0c8" providerId="ADAL" clId="{BC01E2E1-DF38-42BA-897F-DF5800962A68}" dt="2024-02-20T14:19:31.769" v="203" actId="47"/>
        <pc:sldMkLst>
          <pc:docMk/>
          <pc:sldMk cId="0" sldId="263"/>
        </pc:sldMkLst>
      </pc:sldChg>
      <pc:sldChg chg="del">
        <pc:chgData name="a49512 Phạm Ngọc Anh" userId="cefd2df1-5fa3-4dec-87c8-c5040616a0c8" providerId="ADAL" clId="{BC01E2E1-DF38-42BA-897F-DF5800962A68}" dt="2024-02-20T14:19:31.769" v="203" actId="47"/>
        <pc:sldMkLst>
          <pc:docMk/>
          <pc:sldMk cId="0" sldId="264"/>
        </pc:sldMkLst>
      </pc:sldChg>
      <pc:sldChg chg="del">
        <pc:chgData name="a49512 Phạm Ngọc Anh" userId="cefd2df1-5fa3-4dec-87c8-c5040616a0c8" providerId="ADAL" clId="{BC01E2E1-DF38-42BA-897F-DF5800962A68}" dt="2024-02-20T14:19:31.769" v="203" actId="47"/>
        <pc:sldMkLst>
          <pc:docMk/>
          <pc:sldMk cId="0" sldId="265"/>
        </pc:sldMkLst>
      </pc:sldChg>
      <pc:sldChg chg="modSp modTransition">
        <pc:chgData name="a49512 Phạm Ngọc Anh" userId="cefd2df1-5fa3-4dec-87c8-c5040616a0c8" providerId="ADAL" clId="{BC01E2E1-DF38-42BA-897F-DF5800962A68}" dt="2024-02-20T14:27:24.100" v="414"/>
        <pc:sldMkLst>
          <pc:docMk/>
          <pc:sldMk cId="0" sldId="266"/>
        </pc:sldMkLst>
        <pc:picChg chg="mod">
          <ac:chgData name="a49512 Phạm Ngọc Anh" userId="cefd2df1-5fa3-4dec-87c8-c5040616a0c8" providerId="ADAL" clId="{BC01E2E1-DF38-42BA-897F-DF5800962A68}" dt="2024-02-20T14:19:35.029" v="204"/>
          <ac:picMkLst>
            <pc:docMk/>
            <pc:sldMk cId="0" sldId="266"/>
            <ac:picMk id="2" creationId="{42910508-A1B1-CB0D-8449-76315D0561FC}"/>
          </ac:picMkLst>
        </pc:picChg>
      </pc:sldChg>
      <pc:sldChg chg="addSp modSp mod ord modTransition modAnim">
        <pc:chgData name="a49512 Phạm Ngọc Anh" userId="cefd2df1-5fa3-4dec-87c8-c5040616a0c8" providerId="ADAL" clId="{BC01E2E1-DF38-42BA-897F-DF5800962A68}" dt="2024-02-20T14:27:24.100" v="414"/>
        <pc:sldMkLst>
          <pc:docMk/>
          <pc:sldMk cId="0" sldId="267"/>
        </pc:sldMkLst>
        <pc:spChg chg="add mod">
          <ac:chgData name="a49512 Phạm Ngọc Anh" userId="cefd2df1-5fa3-4dec-87c8-c5040616a0c8" providerId="ADAL" clId="{BC01E2E1-DF38-42BA-897F-DF5800962A68}" dt="2024-02-20T14:20:01.175" v="211" actId="1076"/>
          <ac:spMkLst>
            <pc:docMk/>
            <pc:sldMk cId="0" sldId="267"/>
            <ac:spMk id="2" creationId="{E4871D16-06DA-500D-24BF-DEF07B3D8BE5}"/>
          </ac:spMkLst>
        </pc:spChg>
        <pc:spChg chg="add mod">
          <ac:chgData name="a49512 Phạm Ngọc Anh" userId="cefd2df1-5fa3-4dec-87c8-c5040616a0c8" providerId="ADAL" clId="{BC01E2E1-DF38-42BA-897F-DF5800962A68}" dt="2024-02-20T14:20:02.345" v="212" actId="1076"/>
          <ac:spMkLst>
            <pc:docMk/>
            <pc:sldMk cId="0" sldId="267"/>
            <ac:spMk id="3" creationId="{6279042E-FC40-5C40-3F11-07B257179488}"/>
          </ac:spMkLst>
        </pc:spChg>
        <pc:spChg chg="mod">
          <ac:chgData name="a49512 Phạm Ngọc Anh" userId="cefd2df1-5fa3-4dec-87c8-c5040616a0c8" providerId="ADAL" clId="{BC01E2E1-DF38-42BA-897F-DF5800962A68}" dt="2024-02-20T14:24:55.645" v="332" actId="1076"/>
          <ac:spMkLst>
            <pc:docMk/>
            <pc:sldMk cId="0" sldId="267"/>
            <ac:spMk id="5" creationId="{2CA4AF29-D35D-6ECF-C8BD-D94892B6E3DE}"/>
          </ac:spMkLst>
        </pc:spChg>
        <pc:spChg chg="mod">
          <ac:chgData name="a49512 Phạm Ngọc Anh" userId="cefd2df1-5fa3-4dec-87c8-c5040616a0c8" providerId="ADAL" clId="{BC01E2E1-DF38-42BA-897F-DF5800962A68}" dt="2024-02-20T14:24:42.664" v="328" actId="20577"/>
          <ac:spMkLst>
            <pc:docMk/>
            <pc:sldMk cId="0" sldId="267"/>
            <ac:spMk id="6" creationId="{C80FFCC4-A726-50C0-8F29-8769E465DF06}"/>
          </ac:spMkLst>
        </pc:spChg>
        <pc:grpChg chg="add mod">
          <ac:chgData name="a49512 Phạm Ngọc Anh" userId="cefd2df1-5fa3-4dec-87c8-c5040616a0c8" providerId="ADAL" clId="{BC01E2E1-DF38-42BA-897F-DF5800962A68}" dt="2024-02-20T14:19:56.175" v="208" actId="1076"/>
          <ac:grpSpMkLst>
            <pc:docMk/>
            <pc:sldMk cId="0" sldId="267"/>
            <ac:grpSpMk id="4" creationId="{8BBE50B8-7550-F151-0142-7D53B9117108}"/>
          </ac:grpSpMkLst>
        </pc:grpChg>
      </pc:sldChg>
      <pc:sldChg chg="addSp modSp mod modTransition modAnim">
        <pc:chgData name="a49512 Phạm Ngọc Anh" userId="cefd2df1-5fa3-4dec-87c8-c5040616a0c8" providerId="ADAL" clId="{BC01E2E1-DF38-42BA-897F-DF5800962A68}" dt="2024-02-20T14:27:24.100" v="414"/>
        <pc:sldMkLst>
          <pc:docMk/>
          <pc:sldMk cId="0" sldId="268"/>
        </pc:sldMkLst>
        <pc:spChg chg="add mod">
          <ac:chgData name="a49512 Phạm Ngọc Anh" userId="cefd2df1-5fa3-4dec-87c8-c5040616a0c8" providerId="ADAL" clId="{BC01E2E1-DF38-42BA-897F-DF5800962A68}" dt="2024-02-20T14:20:21.624" v="220" actId="207"/>
          <ac:spMkLst>
            <pc:docMk/>
            <pc:sldMk cId="0" sldId="268"/>
            <ac:spMk id="2" creationId="{DE9C538B-3C34-854D-FD5C-8DFA8E63D4AA}"/>
          </ac:spMkLst>
        </pc:spChg>
        <pc:spChg chg="add mod">
          <ac:chgData name="a49512 Phạm Ngọc Anh" userId="cefd2df1-5fa3-4dec-87c8-c5040616a0c8" providerId="ADAL" clId="{BC01E2E1-DF38-42BA-897F-DF5800962A68}" dt="2024-02-20T14:20:33.153" v="224" actId="1076"/>
          <ac:spMkLst>
            <pc:docMk/>
            <pc:sldMk cId="0" sldId="268"/>
            <ac:spMk id="3" creationId="{F7681921-8E87-BC5C-3CD3-059E97BA19D1}"/>
          </ac:spMkLst>
        </pc:spChg>
        <pc:spChg chg="add mod">
          <ac:chgData name="a49512 Phạm Ngọc Anh" userId="cefd2df1-5fa3-4dec-87c8-c5040616a0c8" providerId="ADAL" clId="{BC01E2E1-DF38-42BA-897F-DF5800962A68}" dt="2024-02-20T14:20:30.994" v="223" actId="1076"/>
          <ac:spMkLst>
            <pc:docMk/>
            <pc:sldMk cId="0" sldId="268"/>
            <ac:spMk id="4" creationId="{74B34B99-B90F-EBF9-38F8-739AF2CD421A}"/>
          </ac:spMkLst>
        </pc:spChg>
        <pc:spChg chg="add mod">
          <ac:chgData name="a49512 Phạm Ngọc Anh" userId="cefd2df1-5fa3-4dec-87c8-c5040616a0c8" providerId="ADAL" clId="{BC01E2E1-DF38-42BA-897F-DF5800962A68}" dt="2024-02-20T14:20:30.994" v="223" actId="1076"/>
          <ac:spMkLst>
            <pc:docMk/>
            <pc:sldMk cId="0" sldId="268"/>
            <ac:spMk id="5" creationId="{E765B2B9-FCCC-6A80-5D55-FCE9281D7A40}"/>
          </ac:spMkLst>
        </pc:spChg>
        <pc:picChg chg="add mod">
          <ac:chgData name="a49512 Phạm Ngọc Anh" userId="cefd2df1-5fa3-4dec-87c8-c5040616a0c8" providerId="ADAL" clId="{BC01E2E1-DF38-42BA-897F-DF5800962A68}" dt="2024-02-20T14:20:27.335" v="222" actId="14100"/>
          <ac:picMkLst>
            <pc:docMk/>
            <pc:sldMk cId="0" sldId="268"/>
            <ac:picMk id="6" creationId="{32AB801E-38A8-0B21-A96C-51B9ECE3372B}"/>
          </ac:picMkLst>
        </pc:picChg>
      </pc:sldChg>
      <pc:sldChg chg="del">
        <pc:chgData name="a49512 Phạm Ngọc Anh" userId="cefd2df1-5fa3-4dec-87c8-c5040616a0c8" providerId="ADAL" clId="{BC01E2E1-DF38-42BA-897F-DF5800962A68}" dt="2024-02-20T14:26:35.541" v="400" actId="47"/>
        <pc:sldMkLst>
          <pc:docMk/>
          <pc:sldMk cId="0" sldId="269"/>
        </pc:sldMkLst>
      </pc:sldChg>
      <pc:sldChg chg="del">
        <pc:chgData name="a49512 Phạm Ngọc Anh" userId="cefd2df1-5fa3-4dec-87c8-c5040616a0c8" providerId="ADAL" clId="{BC01E2E1-DF38-42BA-897F-DF5800962A68}" dt="2024-02-20T14:26:35.541" v="400" actId="47"/>
        <pc:sldMkLst>
          <pc:docMk/>
          <pc:sldMk cId="0" sldId="270"/>
        </pc:sldMkLst>
      </pc:sldChg>
      <pc:sldChg chg="del">
        <pc:chgData name="a49512 Phạm Ngọc Anh" userId="cefd2df1-5fa3-4dec-87c8-c5040616a0c8" providerId="ADAL" clId="{BC01E2E1-DF38-42BA-897F-DF5800962A68}" dt="2024-02-20T14:26:35.541" v="400" actId="47"/>
        <pc:sldMkLst>
          <pc:docMk/>
          <pc:sldMk cId="0" sldId="271"/>
        </pc:sldMkLst>
      </pc:sldChg>
      <pc:sldChg chg="del">
        <pc:chgData name="a49512 Phạm Ngọc Anh" userId="cefd2df1-5fa3-4dec-87c8-c5040616a0c8" providerId="ADAL" clId="{BC01E2E1-DF38-42BA-897F-DF5800962A68}" dt="2024-02-20T14:26:35.541" v="400" actId="47"/>
        <pc:sldMkLst>
          <pc:docMk/>
          <pc:sldMk cId="0" sldId="272"/>
        </pc:sldMkLst>
      </pc:sldChg>
      <pc:sldChg chg="del">
        <pc:chgData name="a49512 Phạm Ngọc Anh" userId="cefd2df1-5fa3-4dec-87c8-c5040616a0c8" providerId="ADAL" clId="{BC01E2E1-DF38-42BA-897F-DF5800962A68}" dt="2024-02-20T14:26:35.541" v="400" actId="47"/>
        <pc:sldMkLst>
          <pc:docMk/>
          <pc:sldMk cId="0" sldId="273"/>
        </pc:sldMkLst>
      </pc:sldChg>
      <pc:sldChg chg="del">
        <pc:chgData name="a49512 Phạm Ngọc Anh" userId="cefd2df1-5fa3-4dec-87c8-c5040616a0c8" providerId="ADAL" clId="{BC01E2E1-DF38-42BA-897F-DF5800962A68}" dt="2024-02-20T14:26:35.541" v="400" actId="47"/>
        <pc:sldMkLst>
          <pc:docMk/>
          <pc:sldMk cId="0" sldId="274"/>
        </pc:sldMkLst>
      </pc:sldChg>
      <pc:sldChg chg="modSp modTransition">
        <pc:chgData name="a49512 Phạm Ngọc Anh" userId="cefd2df1-5fa3-4dec-87c8-c5040616a0c8" providerId="ADAL" clId="{BC01E2E1-DF38-42BA-897F-DF5800962A68}" dt="2024-02-20T14:27:24.100" v="414"/>
        <pc:sldMkLst>
          <pc:docMk/>
          <pc:sldMk cId="0" sldId="275"/>
        </pc:sldMkLst>
        <pc:picChg chg="mod">
          <ac:chgData name="a49512 Phạm Ngọc Anh" userId="cefd2df1-5fa3-4dec-87c8-c5040616a0c8" providerId="ADAL" clId="{BC01E2E1-DF38-42BA-897F-DF5800962A68}" dt="2024-02-20T14:27:08.321" v="412"/>
          <ac:picMkLst>
            <pc:docMk/>
            <pc:sldMk cId="0" sldId="275"/>
            <ac:picMk id="2" creationId="{1C98FC0D-FB32-E540-A35B-403AAA40CBE7}"/>
          </ac:picMkLst>
        </pc:picChg>
      </pc:sldChg>
      <pc:sldChg chg="addSp delSp modSp mod modTransition delAnim modAnim">
        <pc:chgData name="a49512 Phạm Ngọc Anh" userId="cefd2df1-5fa3-4dec-87c8-c5040616a0c8" providerId="ADAL" clId="{BC01E2E1-DF38-42BA-897F-DF5800962A68}" dt="2024-02-20T14:28:01.247" v="416"/>
        <pc:sldMkLst>
          <pc:docMk/>
          <pc:sldMk cId="0" sldId="276"/>
        </pc:sldMkLst>
        <pc:spChg chg="add mod">
          <ac:chgData name="a49512 Phạm Ngọc Anh" userId="cefd2df1-5fa3-4dec-87c8-c5040616a0c8" providerId="ADAL" clId="{BC01E2E1-DF38-42BA-897F-DF5800962A68}" dt="2024-02-20T14:26:58.312" v="411" actId="1076"/>
          <ac:spMkLst>
            <pc:docMk/>
            <pc:sldMk cId="0" sldId="276"/>
            <ac:spMk id="2" creationId="{8E8F6BBF-9F21-5351-C3D9-2C6C7F88E31F}"/>
          </ac:spMkLst>
        </pc:spChg>
        <pc:spChg chg="add mod">
          <ac:chgData name="a49512 Phạm Ngọc Anh" userId="cefd2df1-5fa3-4dec-87c8-c5040616a0c8" providerId="ADAL" clId="{BC01E2E1-DF38-42BA-897F-DF5800962A68}" dt="2024-02-20T14:26:46.335" v="406" actId="1076"/>
          <ac:spMkLst>
            <pc:docMk/>
            <pc:sldMk cId="0" sldId="276"/>
            <ac:spMk id="3" creationId="{11B0044B-BBC7-5A25-C961-D034BA981B06}"/>
          </ac:spMkLst>
        </pc:spChg>
        <pc:spChg chg="add del mod">
          <ac:chgData name="a49512 Phạm Ngọc Anh" userId="cefd2df1-5fa3-4dec-87c8-c5040616a0c8" providerId="ADAL" clId="{BC01E2E1-DF38-42BA-897F-DF5800962A68}" dt="2024-02-20T14:26:53.355" v="409" actId="478"/>
          <ac:spMkLst>
            <pc:docMk/>
            <pc:sldMk cId="0" sldId="276"/>
            <ac:spMk id="4" creationId="{D971B4C3-75A4-106C-95CC-102100E588E0}"/>
          </ac:spMkLst>
        </pc:spChg>
        <pc:spChg chg="add mod">
          <ac:chgData name="a49512 Phạm Ngọc Anh" userId="cefd2df1-5fa3-4dec-87c8-c5040616a0c8" providerId="ADAL" clId="{BC01E2E1-DF38-42BA-897F-DF5800962A68}" dt="2024-02-20T14:26:56.928" v="410" actId="1076"/>
          <ac:spMkLst>
            <pc:docMk/>
            <pc:sldMk cId="0" sldId="276"/>
            <ac:spMk id="5" creationId="{9B88F31E-D0CC-0AD0-8AA7-3569566B8D51}"/>
          </ac:spMkLst>
        </pc:spChg>
        <pc:spChg chg="add mod">
          <ac:chgData name="a49512 Phạm Ngọc Anh" userId="cefd2df1-5fa3-4dec-87c8-c5040616a0c8" providerId="ADAL" clId="{BC01E2E1-DF38-42BA-897F-DF5800962A68}" dt="2024-02-20T14:26:56.928" v="410" actId="1076"/>
          <ac:spMkLst>
            <pc:docMk/>
            <pc:sldMk cId="0" sldId="276"/>
            <ac:spMk id="6" creationId="{E5C85F5F-21D7-DD41-7CBD-2218110672A1}"/>
          </ac:spMkLst>
        </pc:spChg>
      </pc:sldChg>
      <pc:sldChg chg="del">
        <pc:chgData name="a49512 Phạm Ngọc Anh" userId="cefd2df1-5fa3-4dec-87c8-c5040616a0c8" providerId="ADAL" clId="{BC01E2E1-DF38-42BA-897F-DF5800962A68}" dt="2024-02-20T14:26:37.734" v="401" actId="47"/>
        <pc:sldMkLst>
          <pc:docMk/>
          <pc:sldMk cId="0" sldId="277"/>
        </pc:sldMkLst>
      </pc:sldChg>
      <pc:sldChg chg="modTransition">
        <pc:chgData name="a49512 Phạm Ngọc Anh" userId="cefd2df1-5fa3-4dec-87c8-c5040616a0c8" providerId="ADAL" clId="{BC01E2E1-DF38-42BA-897F-DF5800962A68}" dt="2024-02-20T14:27:24.100" v="414"/>
        <pc:sldMkLst>
          <pc:docMk/>
          <pc:sldMk cId="0" sldId="278"/>
        </pc:sldMkLst>
      </pc:sldChg>
      <pc:sldChg chg="modTransition">
        <pc:chgData name="a49512 Phạm Ngọc Anh" userId="cefd2df1-5fa3-4dec-87c8-c5040616a0c8" providerId="ADAL" clId="{BC01E2E1-DF38-42BA-897F-DF5800962A68}" dt="2024-02-20T14:27:24.100" v="414"/>
        <pc:sldMkLst>
          <pc:docMk/>
          <pc:sldMk cId="0" sldId="279"/>
        </pc:sldMkLst>
      </pc:sldChg>
      <pc:sldChg chg="addSp delSp modSp add mod modTransition modAnim">
        <pc:chgData name="a49512 Phạm Ngọc Anh" userId="cefd2df1-5fa3-4dec-87c8-c5040616a0c8" providerId="ADAL" clId="{BC01E2E1-DF38-42BA-897F-DF5800962A68}" dt="2024-02-20T14:27:24.100" v="414"/>
        <pc:sldMkLst>
          <pc:docMk/>
          <pc:sldMk cId="1622406183" sldId="280"/>
        </pc:sldMkLst>
        <pc:spChg chg="add del mod">
          <ac:chgData name="a49512 Phạm Ngọc Anh" userId="cefd2df1-5fa3-4dec-87c8-c5040616a0c8" providerId="ADAL" clId="{BC01E2E1-DF38-42BA-897F-DF5800962A68}" dt="2024-02-20T14:21:26.471" v="229" actId="478"/>
          <ac:spMkLst>
            <pc:docMk/>
            <pc:sldMk cId="1622406183" sldId="280"/>
            <ac:spMk id="2" creationId="{6F9F0844-B8DE-F4F0-B168-DD10D255599D}"/>
          </ac:spMkLst>
        </pc:spChg>
        <pc:spChg chg="add mod">
          <ac:chgData name="a49512 Phạm Ngọc Anh" userId="cefd2df1-5fa3-4dec-87c8-c5040616a0c8" providerId="ADAL" clId="{BC01E2E1-DF38-42BA-897F-DF5800962A68}" dt="2024-02-20T14:22:59.248" v="247" actId="1076"/>
          <ac:spMkLst>
            <pc:docMk/>
            <pc:sldMk cId="1622406183" sldId="280"/>
            <ac:spMk id="3" creationId="{7323EDFB-584D-55AD-08AC-51F9B36507DB}"/>
          </ac:spMkLst>
        </pc:spChg>
        <pc:spChg chg="add mod">
          <ac:chgData name="a49512 Phạm Ngọc Anh" userId="cefd2df1-5fa3-4dec-87c8-c5040616a0c8" providerId="ADAL" clId="{BC01E2E1-DF38-42BA-897F-DF5800962A68}" dt="2024-02-20T14:22:59.248" v="247" actId="1076"/>
          <ac:spMkLst>
            <pc:docMk/>
            <pc:sldMk cId="1622406183" sldId="280"/>
            <ac:spMk id="4" creationId="{B467B639-2B56-C523-B8D9-61D19661BAF2}"/>
          </ac:spMkLst>
        </pc:spChg>
        <pc:spChg chg="add mod">
          <ac:chgData name="a49512 Phạm Ngọc Anh" userId="cefd2df1-5fa3-4dec-87c8-c5040616a0c8" providerId="ADAL" clId="{BC01E2E1-DF38-42BA-897F-DF5800962A68}" dt="2024-02-20T14:24:00.784" v="262" actId="1076"/>
          <ac:spMkLst>
            <pc:docMk/>
            <pc:sldMk cId="1622406183" sldId="280"/>
            <ac:spMk id="5" creationId="{C887C4AF-90BC-C5D7-A2B1-2602BEACFAC1}"/>
          </ac:spMkLst>
        </pc:spChg>
        <pc:spChg chg="add mod">
          <ac:chgData name="a49512 Phạm Ngọc Anh" userId="cefd2df1-5fa3-4dec-87c8-c5040616a0c8" providerId="ADAL" clId="{BC01E2E1-DF38-42BA-897F-DF5800962A68}" dt="2024-02-20T14:23:05.455" v="249" actId="1076"/>
          <ac:spMkLst>
            <pc:docMk/>
            <pc:sldMk cId="1622406183" sldId="280"/>
            <ac:spMk id="6" creationId="{C3B5E9CB-2D4A-A63B-A974-281C9201D0F0}"/>
          </ac:spMkLst>
        </pc:spChg>
        <pc:spChg chg="add mod">
          <ac:chgData name="a49512 Phạm Ngọc Anh" userId="cefd2df1-5fa3-4dec-87c8-c5040616a0c8" providerId="ADAL" clId="{BC01E2E1-DF38-42BA-897F-DF5800962A68}" dt="2024-02-20T14:22:53.254" v="246" actId="1076"/>
          <ac:spMkLst>
            <pc:docMk/>
            <pc:sldMk cId="1622406183" sldId="280"/>
            <ac:spMk id="7" creationId="{A11A9EFB-E9DC-9418-C0BB-774B513B4BB4}"/>
          </ac:spMkLst>
        </pc:spChg>
        <pc:spChg chg="add mod">
          <ac:chgData name="a49512 Phạm Ngọc Anh" userId="cefd2df1-5fa3-4dec-87c8-c5040616a0c8" providerId="ADAL" clId="{BC01E2E1-DF38-42BA-897F-DF5800962A68}" dt="2024-02-20T14:22:53.254" v="246" actId="1076"/>
          <ac:spMkLst>
            <pc:docMk/>
            <pc:sldMk cId="1622406183" sldId="280"/>
            <ac:spMk id="8" creationId="{462A9D50-4B2E-2E88-3A07-F5B3720B320E}"/>
          </ac:spMkLst>
        </pc:spChg>
        <pc:spChg chg="add mod">
          <ac:chgData name="a49512 Phạm Ngọc Anh" userId="cefd2df1-5fa3-4dec-87c8-c5040616a0c8" providerId="ADAL" clId="{BC01E2E1-DF38-42BA-897F-DF5800962A68}" dt="2024-02-20T14:24:00.784" v="262" actId="1076"/>
          <ac:spMkLst>
            <pc:docMk/>
            <pc:sldMk cId="1622406183" sldId="280"/>
            <ac:spMk id="9" creationId="{89816C30-DC56-E8ED-20D5-60FDDD16AD38}"/>
          </ac:spMkLst>
        </pc:spChg>
        <pc:spChg chg="add mod">
          <ac:chgData name="a49512 Phạm Ngọc Anh" userId="cefd2df1-5fa3-4dec-87c8-c5040616a0c8" providerId="ADAL" clId="{BC01E2E1-DF38-42BA-897F-DF5800962A68}" dt="2024-02-20T14:22:18.281" v="237" actId="1076"/>
          <ac:spMkLst>
            <pc:docMk/>
            <pc:sldMk cId="1622406183" sldId="280"/>
            <ac:spMk id="10" creationId="{AF15BA4D-FAEC-B315-F5DD-93C4D1749190}"/>
          </ac:spMkLst>
        </pc:spChg>
        <pc:spChg chg="add mod">
          <ac:chgData name="a49512 Phạm Ngọc Anh" userId="cefd2df1-5fa3-4dec-87c8-c5040616a0c8" providerId="ADAL" clId="{BC01E2E1-DF38-42BA-897F-DF5800962A68}" dt="2024-02-20T14:22:46.231" v="245" actId="1076"/>
          <ac:spMkLst>
            <pc:docMk/>
            <pc:sldMk cId="1622406183" sldId="280"/>
            <ac:spMk id="11" creationId="{442C6214-5CC3-97E4-793F-642995A07F9F}"/>
          </ac:spMkLst>
        </pc:spChg>
        <pc:spChg chg="add mod">
          <ac:chgData name="a49512 Phạm Ngọc Anh" userId="cefd2df1-5fa3-4dec-87c8-c5040616a0c8" providerId="ADAL" clId="{BC01E2E1-DF38-42BA-897F-DF5800962A68}" dt="2024-02-20T14:24:00.784" v="262" actId="1076"/>
          <ac:spMkLst>
            <pc:docMk/>
            <pc:sldMk cId="1622406183" sldId="280"/>
            <ac:spMk id="12" creationId="{43AB5400-E52B-9275-E9BE-7AC4E193C70B}"/>
          </ac:spMkLst>
        </pc:spChg>
      </pc:sldChg>
      <pc:sldChg chg="addSp modSp add mod modTransition modAnim">
        <pc:chgData name="a49512 Phạm Ngọc Anh" userId="cefd2df1-5fa3-4dec-87c8-c5040616a0c8" providerId="ADAL" clId="{BC01E2E1-DF38-42BA-897F-DF5800962A68}" dt="2024-02-20T14:27:24.100" v="414"/>
        <pc:sldMkLst>
          <pc:docMk/>
          <pc:sldMk cId="1513841799" sldId="281"/>
        </pc:sldMkLst>
        <pc:spChg chg="add mod">
          <ac:chgData name="a49512 Phạm Ngọc Anh" userId="cefd2df1-5fa3-4dec-87c8-c5040616a0c8" providerId="ADAL" clId="{BC01E2E1-DF38-42BA-897F-DF5800962A68}" dt="2024-02-20T14:26:25.584" v="399" actId="1076"/>
          <ac:spMkLst>
            <pc:docMk/>
            <pc:sldMk cId="1513841799" sldId="281"/>
            <ac:spMk id="2" creationId="{C254E84D-0D16-DD3F-933C-207CF8DB982E}"/>
          </ac:spMkLst>
        </pc:spChg>
        <pc:spChg chg="add mod">
          <ac:chgData name="a49512 Phạm Ngọc Anh" userId="cefd2df1-5fa3-4dec-87c8-c5040616a0c8" providerId="ADAL" clId="{BC01E2E1-DF38-42BA-897F-DF5800962A68}" dt="2024-02-20T14:26:18.640" v="395" actId="1076"/>
          <ac:spMkLst>
            <pc:docMk/>
            <pc:sldMk cId="1513841799" sldId="281"/>
            <ac:spMk id="3" creationId="{664FC1CA-8B86-1373-2408-BCEFD006234D}"/>
          </ac:spMkLst>
        </pc:spChg>
        <pc:spChg chg="add mod">
          <ac:chgData name="a49512 Phạm Ngọc Anh" userId="cefd2df1-5fa3-4dec-87c8-c5040616a0c8" providerId="ADAL" clId="{BC01E2E1-DF38-42BA-897F-DF5800962A68}" dt="2024-02-20T14:26:23.774" v="398" actId="14100"/>
          <ac:spMkLst>
            <pc:docMk/>
            <pc:sldMk cId="1513841799" sldId="281"/>
            <ac:spMk id="4" creationId="{A7451BC4-8EA1-3EE8-0FBE-8AFE91C31345}"/>
          </ac:spMkLst>
        </pc:spChg>
        <pc:picChg chg="add mod">
          <ac:chgData name="a49512 Phạm Ngọc Anh" userId="cefd2df1-5fa3-4dec-87c8-c5040616a0c8" providerId="ADAL" clId="{BC01E2E1-DF38-42BA-897F-DF5800962A68}" dt="2024-02-20T14:26:20.319" v="396" actId="1076"/>
          <ac:picMkLst>
            <pc:docMk/>
            <pc:sldMk cId="1513841799" sldId="281"/>
            <ac:picMk id="5" creationId="{DEC98357-EF37-606F-8252-94B08B86552D}"/>
          </ac:picMkLst>
        </pc:picChg>
      </pc:sldChg>
      <pc:sldChg chg="add del">
        <pc:chgData name="a49512 Phạm Ngọc Anh" userId="cefd2df1-5fa3-4dec-87c8-c5040616a0c8" providerId="ADAL" clId="{BC01E2E1-DF38-42BA-897F-DF5800962A68}" dt="2024-02-20T14:26:35.541" v="400" actId="47"/>
        <pc:sldMkLst>
          <pc:docMk/>
          <pc:sldMk cId="3590944347" sldId="282"/>
        </pc:sldMkLst>
      </pc:sldChg>
      <pc:sldChg chg="add del">
        <pc:chgData name="a49512 Phạm Ngọc Anh" userId="cefd2df1-5fa3-4dec-87c8-c5040616a0c8" providerId="ADAL" clId="{BC01E2E1-DF38-42BA-897F-DF5800962A68}" dt="2024-02-20T14:26:35.541" v="400" actId="47"/>
        <pc:sldMkLst>
          <pc:docMk/>
          <pc:sldMk cId="3090709900" sldId="283"/>
        </pc:sldMkLst>
      </pc:sldChg>
      <pc:sldChg chg="modSp add mod ord modTransition">
        <pc:chgData name="a49512 Phạm Ngọc Anh" userId="cefd2df1-5fa3-4dec-87c8-c5040616a0c8" providerId="ADAL" clId="{BC01E2E1-DF38-42BA-897F-DF5800962A68}" dt="2024-02-20T14:27:24.100" v="414"/>
        <pc:sldMkLst>
          <pc:docMk/>
          <pc:sldMk cId="339051017" sldId="284"/>
        </pc:sldMkLst>
        <pc:spChg chg="mod">
          <ac:chgData name="a49512 Phạm Ngọc Anh" userId="cefd2df1-5fa3-4dec-87c8-c5040616a0c8" providerId="ADAL" clId="{BC01E2E1-DF38-42BA-897F-DF5800962A68}" dt="2024-02-20T14:24:16.825" v="266" actId="207"/>
          <ac:spMkLst>
            <pc:docMk/>
            <pc:sldMk cId="339051017" sldId="284"/>
            <ac:spMk id="5" creationId="{B5AE3A86-AF0E-9BC7-4E73-E2775A0714AC}"/>
          </ac:spMkLst>
        </pc:spChg>
      </pc:sldChg>
      <pc:sldChg chg="addSp delSp modSp add mod modTransition delAnim modAnim">
        <pc:chgData name="a49512 Phạm Ngọc Anh" userId="cefd2df1-5fa3-4dec-87c8-c5040616a0c8" providerId="ADAL" clId="{BC01E2E1-DF38-42BA-897F-DF5800962A68}" dt="2024-02-20T14:27:24.100" v="414"/>
        <pc:sldMkLst>
          <pc:docMk/>
          <pc:sldMk cId="1188104043" sldId="285"/>
        </pc:sldMkLst>
        <pc:spChg chg="del">
          <ac:chgData name="a49512 Phạm Ngọc Anh" userId="cefd2df1-5fa3-4dec-87c8-c5040616a0c8" providerId="ADAL" clId="{BC01E2E1-DF38-42BA-897F-DF5800962A68}" dt="2024-02-20T14:25:08.393" v="334" actId="478"/>
          <ac:spMkLst>
            <pc:docMk/>
            <pc:sldMk cId="1188104043" sldId="285"/>
            <ac:spMk id="2" creationId="{6AAC91D1-8375-9B4A-D078-6467F8E717A8}"/>
          </ac:spMkLst>
        </pc:spChg>
        <pc:spChg chg="del">
          <ac:chgData name="a49512 Phạm Ngọc Anh" userId="cefd2df1-5fa3-4dec-87c8-c5040616a0c8" providerId="ADAL" clId="{BC01E2E1-DF38-42BA-897F-DF5800962A68}" dt="2024-02-20T14:25:08.393" v="334" actId="478"/>
          <ac:spMkLst>
            <pc:docMk/>
            <pc:sldMk cId="1188104043" sldId="285"/>
            <ac:spMk id="3" creationId="{3330442E-F1FC-6319-31FC-18407F3088F9}"/>
          </ac:spMkLst>
        </pc:spChg>
        <pc:spChg chg="add mod">
          <ac:chgData name="a49512 Phạm Ngọc Anh" userId="cefd2df1-5fa3-4dec-87c8-c5040616a0c8" providerId="ADAL" clId="{BC01E2E1-DF38-42BA-897F-DF5800962A68}" dt="2024-02-20T14:25:24.078" v="343" actId="1076"/>
          <ac:spMkLst>
            <pc:docMk/>
            <pc:sldMk cId="1188104043" sldId="285"/>
            <ac:spMk id="7" creationId="{0F112CD2-177E-5E44-2303-3569BBBA57F8}"/>
          </ac:spMkLst>
        </pc:spChg>
        <pc:spChg chg="add mod">
          <ac:chgData name="a49512 Phạm Ngọc Anh" userId="cefd2df1-5fa3-4dec-87c8-c5040616a0c8" providerId="ADAL" clId="{BC01E2E1-DF38-42BA-897F-DF5800962A68}" dt="2024-02-20T14:25:15.055" v="338" actId="207"/>
          <ac:spMkLst>
            <pc:docMk/>
            <pc:sldMk cId="1188104043" sldId="285"/>
            <ac:spMk id="8" creationId="{6F98D828-CCDD-7958-4795-5C98C2E23D73}"/>
          </ac:spMkLst>
        </pc:spChg>
        <pc:spChg chg="add mod">
          <ac:chgData name="a49512 Phạm Ngọc Anh" userId="cefd2df1-5fa3-4dec-87c8-c5040616a0c8" providerId="ADAL" clId="{BC01E2E1-DF38-42BA-897F-DF5800962A68}" dt="2024-02-20T14:25:32.256" v="346" actId="1076"/>
          <ac:spMkLst>
            <pc:docMk/>
            <pc:sldMk cId="1188104043" sldId="285"/>
            <ac:spMk id="9" creationId="{B3FED5B4-194F-3C69-224E-18667C8A0379}"/>
          </ac:spMkLst>
        </pc:spChg>
        <pc:grpChg chg="del">
          <ac:chgData name="a49512 Phạm Ngọc Anh" userId="cefd2df1-5fa3-4dec-87c8-c5040616a0c8" providerId="ADAL" clId="{BC01E2E1-DF38-42BA-897F-DF5800962A68}" dt="2024-02-20T14:25:08.393" v="334" actId="478"/>
          <ac:grpSpMkLst>
            <pc:docMk/>
            <pc:sldMk cId="1188104043" sldId="285"/>
            <ac:grpSpMk id="4" creationId="{DA1CB9F2-67F4-CE52-7E57-85DDB3003481}"/>
          </ac:grpSpMkLst>
        </pc:grpChg>
        <pc:picChg chg="add mod">
          <ac:chgData name="a49512 Phạm Ngọc Anh" userId="cefd2df1-5fa3-4dec-87c8-c5040616a0c8" providerId="ADAL" clId="{BC01E2E1-DF38-42BA-897F-DF5800962A68}" dt="2024-02-20T14:25:18.288" v="340" actId="1076"/>
          <ac:picMkLst>
            <pc:docMk/>
            <pc:sldMk cId="1188104043" sldId="285"/>
            <ac:picMk id="10" creationId="{80E6B3CD-F76A-730B-007D-580A70AE806A}"/>
          </ac:picMkLst>
        </pc:picChg>
      </pc:sldChg>
      <pc:sldChg chg="modSp add mod ord modTransition">
        <pc:chgData name="a49512 Phạm Ngọc Anh" userId="cefd2df1-5fa3-4dec-87c8-c5040616a0c8" providerId="ADAL" clId="{BC01E2E1-DF38-42BA-897F-DF5800962A68}" dt="2024-02-20T14:27:24.100" v="414"/>
        <pc:sldMkLst>
          <pc:docMk/>
          <pc:sldMk cId="1141991235" sldId="286"/>
        </pc:sldMkLst>
        <pc:spChg chg="mod">
          <ac:chgData name="a49512 Phạm Ngọc Anh" userId="cefd2df1-5fa3-4dec-87c8-c5040616a0c8" providerId="ADAL" clId="{BC01E2E1-DF38-42BA-897F-DF5800962A68}" dt="2024-02-20T14:25:57.617" v="385" actId="1076"/>
          <ac:spMkLst>
            <pc:docMk/>
            <pc:sldMk cId="1141991235" sldId="286"/>
            <ac:spMk id="5" creationId="{6E3BC03F-D12E-7EF6-F58C-9AE2C9E1A381}"/>
          </ac:spMkLst>
        </pc:spChg>
        <pc:spChg chg="mod">
          <ac:chgData name="a49512 Phạm Ngọc Anh" userId="cefd2df1-5fa3-4dec-87c8-c5040616a0c8" providerId="ADAL" clId="{BC01E2E1-DF38-42BA-897F-DF5800962A68}" dt="2024-02-20T14:25:44.224" v="351" actId="20577"/>
          <ac:spMkLst>
            <pc:docMk/>
            <pc:sldMk cId="1141991235" sldId="286"/>
            <ac:spMk id="6" creationId="{6B432063-3493-416F-EF3F-1CAA3D653302}"/>
          </ac:spMkLst>
        </pc:spChg>
      </pc:sldChg>
      <pc:sldMasterChg chg="modTransition modSldLayout">
        <pc:chgData name="a49512 Phạm Ngọc Anh" userId="cefd2df1-5fa3-4dec-87c8-c5040616a0c8" providerId="ADAL" clId="{BC01E2E1-DF38-42BA-897F-DF5800962A68}" dt="2024-02-20T14:27:24.100" v="414"/>
        <pc:sldMasterMkLst>
          <pc:docMk/>
          <pc:sldMasterMk cId="0" sldId="2147483648"/>
        </pc:sldMasterMkLst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modTransition modSldLayout">
        <pc:chgData name="a49512 Phạm Ngọc Anh" userId="cefd2df1-5fa3-4dec-87c8-c5040616a0c8" providerId="ADAL" clId="{BC01E2E1-DF38-42BA-897F-DF5800962A68}" dt="2024-02-20T14:27:24.100" v="414"/>
        <pc:sldMasterMkLst>
          <pc:docMk/>
          <pc:sldMasterMk cId="0" sldId="2147483660"/>
        </pc:sldMasterMkLst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60"/>
            <pc:sldLayoutMk cId="0" sldId="2147483661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60"/>
            <pc:sldLayoutMk cId="0" sldId="2147483662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60"/>
            <pc:sldLayoutMk cId="0" sldId="2147483663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60"/>
            <pc:sldLayoutMk cId="0" sldId="2147483664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60"/>
            <pc:sldLayoutMk cId="0" sldId="2147483665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60"/>
            <pc:sldLayoutMk cId="0" sldId="2147483666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60"/>
            <pc:sldLayoutMk cId="0" sldId="2147483667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60"/>
            <pc:sldLayoutMk cId="0" sldId="2147483668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60"/>
            <pc:sldLayoutMk cId="0" sldId="2147483669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60"/>
            <pc:sldLayoutMk cId="0" sldId="2147483670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modTransition modSldLayout">
        <pc:chgData name="a49512 Phạm Ngọc Anh" userId="cefd2df1-5fa3-4dec-87c8-c5040616a0c8" providerId="ADAL" clId="{BC01E2E1-DF38-42BA-897F-DF5800962A68}" dt="2024-02-20T14:27:24.100" v="414"/>
        <pc:sldMasterMkLst>
          <pc:docMk/>
          <pc:sldMasterMk cId="0" sldId="2147483672"/>
        </pc:sldMasterMkLst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72"/>
            <pc:sldLayoutMk cId="0" sldId="2147483673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72"/>
            <pc:sldLayoutMk cId="0" sldId="2147483674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72"/>
            <pc:sldLayoutMk cId="0" sldId="2147483675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72"/>
            <pc:sldLayoutMk cId="0" sldId="2147483676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72"/>
            <pc:sldLayoutMk cId="0" sldId="2147483677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72"/>
            <pc:sldLayoutMk cId="0" sldId="2147483678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72"/>
            <pc:sldLayoutMk cId="0" sldId="2147483679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72"/>
            <pc:sldLayoutMk cId="0" sldId="2147483680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72"/>
            <pc:sldLayoutMk cId="0" sldId="2147483681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72"/>
            <pc:sldLayoutMk cId="0" sldId="2147483682"/>
          </pc:sldLayoutMkLst>
        </pc:sldLayoutChg>
        <pc:sldLayoutChg chg="modTransition">
          <pc:chgData name="a49512 Phạm Ngọc Anh" userId="cefd2df1-5fa3-4dec-87c8-c5040616a0c8" providerId="ADAL" clId="{BC01E2E1-DF38-42BA-897F-DF5800962A68}" dt="2024-02-20T14:27:24.100" v="414"/>
          <pc:sldLayoutMkLst>
            <pc:docMk/>
            <pc:sldMasterMk cId="0" sldId="2147483672"/>
            <pc:sldLayoutMk cId="0" sldId="2147483683"/>
          </pc:sldLayoutMkLst>
        </pc:sldLayoutChg>
      </pc:sldMasterChg>
    </pc:docChg>
  </pc:docChgLst>
  <pc:docChgLst>
    <pc:chgData name="a49512 Phạm Ngọc Anh" userId="cefd2df1-5fa3-4dec-87c8-c5040616a0c8" providerId="ADAL" clId="{BAB42B65-9124-41E3-BE4F-A2771373442E}"/>
    <pc:docChg chg="undo custSel modSld">
      <pc:chgData name="a49512 Phạm Ngọc Anh" userId="cefd2df1-5fa3-4dec-87c8-c5040616a0c8" providerId="ADAL" clId="{BAB42B65-9124-41E3-BE4F-A2771373442E}" dt="2024-02-19T15:36:50.517" v="256" actId="20577"/>
      <pc:docMkLst>
        <pc:docMk/>
      </pc:docMkLst>
      <pc:sldChg chg="modSp mod modNotes">
        <pc:chgData name="a49512 Phạm Ngọc Anh" userId="cefd2df1-5fa3-4dec-87c8-c5040616a0c8" providerId="ADAL" clId="{BAB42B65-9124-41E3-BE4F-A2771373442E}" dt="2024-02-19T15:36:50.517" v="256" actId="20577"/>
        <pc:sldMkLst>
          <pc:docMk/>
          <pc:sldMk cId="0" sldId="256"/>
        </pc:sldMkLst>
        <pc:spChg chg="mod">
          <ac:chgData name="a49512 Phạm Ngọc Anh" userId="cefd2df1-5fa3-4dec-87c8-c5040616a0c8" providerId="ADAL" clId="{BAB42B65-9124-41E3-BE4F-A2771373442E}" dt="2023-12-29T15:25:30.851" v="254" actId="20577"/>
          <ac:spMkLst>
            <pc:docMk/>
            <pc:sldMk cId="0" sldId="256"/>
            <ac:spMk id="235" creationId="{00000000-0000-0000-0000-000000000000}"/>
          </ac:spMkLst>
        </pc:spChg>
        <pc:spChg chg="mod">
          <ac:chgData name="a49512 Phạm Ngọc Anh" userId="cefd2df1-5fa3-4dec-87c8-c5040616a0c8" providerId="ADAL" clId="{BAB42B65-9124-41E3-BE4F-A2771373442E}" dt="2024-02-19T15:36:50.517" v="256" actId="20577"/>
          <ac:spMkLst>
            <pc:docMk/>
            <pc:sldMk cId="0" sldId="256"/>
            <ac:spMk id="236" creationId="{00000000-0000-0000-0000-000000000000}"/>
          </ac:spMkLst>
        </pc:spChg>
      </pc:sldChg>
      <pc:sldChg chg="addSp delSp modSp mod setBg">
        <pc:chgData name="a49512 Phạm Ngọc Anh" userId="cefd2df1-5fa3-4dec-87c8-c5040616a0c8" providerId="ADAL" clId="{BAB42B65-9124-41E3-BE4F-A2771373442E}" dt="2023-12-26T02:31:23.422" v="107" actId="1076"/>
        <pc:sldMkLst>
          <pc:docMk/>
          <pc:sldMk cId="0" sldId="257"/>
        </pc:sldMkLst>
        <pc:picChg chg="add mod">
          <ac:chgData name="a49512 Phạm Ngọc Anh" userId="cefd2df1-5fa3-4dec-87c8-c5040616a0c8" providerId="ADAL" clId="{BAB42B65-9124-41E3-BE4F-A2771373442E}" dt="2023-12-26T02:31:23.422" v="107" actId="1076"/>
          <ac:picMkLst>
            <pc:docMk/>
            <pc:sldMk cId="0" sldId="257"/>
            <ac:picMk id="2" creationId="{FD785F84-919B-8B97-D8BA-B88F3891E4AE}"/>
          </ac:picMkLst>
        </pc:picChg>
        <pc:picChg chg="del mod">
          <ac:chgData name="a49512 Phạm Ngọc Anh" userId="cefd2df1-5fa3-4dec-87c8-c5040616a0c8" providerId="ADAL" clId="{BAB42B65-9124-41E3-BE4F-A2771373442E}" dt="2023-12-26T02:22:31.747" v="9" actId="478"/>
          <ac:picMkLst>
            <pc:docMk/>
            <pc:sldMk cId="0" sldId="257"/>
            <ac:picMk id="241" creationId="{00000000-0000-0000-0000-000000000000}"/>
          </ac:picMkLst>
        </pc:picChg>
      </pc:sldChg>
      <pc:sldChg chg="delSp modSp mod setBg">
        <pc:chgData name="a49512 Phạm Ngọc Anh" userId="cefd2df1-5fa3-4dec-87c8-c5040616a0c8" providerId="ADAL" clId="{BAB42B65-9124-41E3-BE4F-A2771373442E}" dt="2023-12-26T02:24:09.414" v="17"/>
        <pc:sldMkLst>
          <pc:docMk/>
          <pc:sldMk cId="0" sldId="258"/>
        </pc:sldMkLst>
        <pc:picChg chg="del mod">
          <ac:chgData name="a49512 Phạm Ngọc Anh" userId="cefd2df1-5fa3-4dec-87c8-c5040616a0c8" providerId="ADAL" clId="{BAB42B65-9124-41E3-BE4F-A2771373442E}" dt="2023-12-26T02:24:04.029" v="14" actId="478"/>
          <ac:picMkLst>
            <pc:docMk/>
            <pc:sldMk cId="0" sldId="258"/>
            <ac:picMk id="246" creationId="{00000000-0000-0000-0000-000000000000}"/>
          </ac:picMkLst>
        </pc:picChg>
      </pc:sldChg>
      <pc:sldChg chg="delSp modSp mod setBg">
        <pc:chgData name="a49512 Phạm Ngọc Anh" userId="cefd2df1-5fa3-4dec-87c8-c5040616a0c8" providerId="ADAL" clId="{BAB42B65-9124-41E3-BE4F-A2771373442E}" dt="2023-12-26T02:24:30.346" v="22"/>
        <pc:sldMkLst>
          <pc:docMk/>
          <pc:sldMk cId="0" sldId="259"/>
        </pc:sldMkLst>
        <pc:picChg chg="del mod">
          <ac:chgData name="a49512 Phạm Ngọc Anh" userId="cefd2df1-5fa3-4dec-87c8-c5040616a0c8" providerId="ADAL" clId="{BAB42B65-9124-41E3-BE4F-A2771373442E}" dt="2023-12-26T02:24:25.291" v="19" actId="478"/>
          <ac:picMkLst>
            <pc:docMk/>
            <pc:sldMk cId="0" sldId="259"/>
            <ac:picMk id="251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1.561" v="108"/>
        <pc:sldMkLst>
          <pc:docMk/>
          <pc:sldMk cId="0" sldId="260"/>
        </pc:sldMkLst>
        <pc:picChg chg="add mod">
          <ac:chgData name="a49512 Phạm Ngọc Anh" userId="cefd2df1-5fa3-4dec-87c8-c5040616a0c8" providerId="ADAL" clId="{BAB42B65-9124-41E3-BE4F-A2771373442E}" dt="2023-12-26T02:31:41.561" v="108"/>
          <ac:picMkLst>
            <pc:docMk/>
            <pc:sldMk cId="0" sldId="260"/>
            <ac:picMk id="2" creationId="{73A54AFB-6534-DFEB-C7EF-27CED7963DB4}"/>
          </ac:picMkLst>
        </pc:picChg>
        <pc:picChg chg="del mod">
          <ac:chgData name="a49512 Phạm Ngọc Anh" userId="cefd2df1-5fa3-4dec-87c8-c5040616a0c8" providerId="ADAL" clId="{BAB42B65-9124-41E3-BE4F-A2771373442E}" dt="2023-12-26T02:24:36.884" v="24" actId="478"/>
          <ac:picMkLst>
            <pc:docMk/>
            <pc:sldMk cId="0" sldId="260"/>
            <ac:picMk id="25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4:58.088" v="32"/>
        <pc:sldMkLst>
          <pc:docMk/>
          <pc:sldMk cId="0" sldId="261"/>
        </pc:sldMkLst>
        <pc:picChg chg="del">
          <ac:chgData name="a49512 Phạm Ngọc Anh" userId="cefd2df1-5fa3-4dec-87c8-c5040616a0c8" providerId="ADAL" clId="{BAB42B65-9124-41E3-BE4F-A2771373442E}" dt="2023-12-26T02:24:46.351" v="29" actId="478"/>
          <ac:picMkLst>
            <pc:docMk/>
            <pc:sldMk cId="0" sldId="261"/>
            <ac:picMk id="261" creationId="{00000000-0000-0000-0000-000000000000}"/>
          </ac:picMkLst>
        </pc:picChg>
      </pc:sldChg>
      <pc:sldChg chg="delSp modSp mod setBg">
        <pc:chgData name="a49512 Phạm Ngọc Anh" userId="cefd2df1-5fa3-4dec-87c8-c5040616a0c8" providerId="ADAL" clId="{BAB42B65-9124-41E3-BE4F-A2771373442E}" dt="2023-12-26T02:27:01.640" v="53"/>
        <pc:sldMkLst>
          <pc:docMk/>
          <pc:sldMk cId="0" sldId="262"/>
        </pc:sldMkLst>
        <pc:picChg chg="del mod">
          <ac:chgData name="a49512 Phạm Ngọc Anh" userId="cefd2df1-5fa3-4dec-87c8-c5040616a0c8" providerId="ADAL" clId="{BAB42B65-9124-41E3-BE4F-A2771373442E}" dt="2023-12-26T02:25:31.610" v="35" actId="478"/>
          <ac:picMkLst>
            <pc:docMk/>
            <pc:sldMk cId="0" sldId="262"/>
            <ac:picMk id="266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5.076" v="109"/>
        <pc:sldMkLst>
          <pc:docMk/>
          <pc:sldMk cId="0" sldId="263"/>
        </pc:sldMkLst>
        <pc:picChg chg="add mod">
          <ac:chgData name="a49512 Phạm Ngọc Anh" userId="cefd2df1-5fa3-4dec-87c8-c5040616a0c8" providerId="ADAL" clId="{BAB42B65-9124-41E3-BE4F-A2771373442E}" dt="2023-12-26T02:31:45.076" v="109"/>
          <ac:picMkLst>
            <pc:docMk/>
            <pc:sldMk cId="0" sldId="263"/>
            <ac:picMk id="2" creationId="{772D489A-2CCE-3466-4C1D-57DF18F662AE}"/>
          </ac:picMkLst>
        </pc:picChg>
        <pc:picChg chg="del">
          <ac:chgData name="a49512 Phạm Ngọc Anh" userId="cefd2df1-5fa3-4dec-87c8-c5040616a0c8" providerId="ADAL" clId="{BAB42B65-9124-41E3-BE4F-A2771373442E}" dt="2023-12-26T02:25:37.400" v="36" actId="478"/>
          <ac:picMkLst>
            <pc:docMk/>
            <pc:sldMk cId="0" sldId="263"/>
            <ac:picMk id="27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12.892" v="59"/>
        <pc:sldMkLst>
          <pc:docMk/>
          <pc:sldMk cId="0" sldId="264"/>
        </pc:sldMkLst>
        <pc:picChg chg="del">
          <ac:chgData name="a49512 Phạm Ngọc Anh" userId="cefd2df1-5fa3-4dec-87c8-c5040616a0c8" providerId="ADAL" clId="{BAB42B65-9124-41E3-BE4F-A2771373442E}" dt="2023-12-26T02:25:42.437" v="37" actId="478"/>
          <ac:picMkLst>
            <pc:docMk/>
            <pc:sldMk cId="0" sldId="264"/>
            <ac:picMk id="27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20.184" v="62"/>
        <pc:sldMkLst>
          <pc:docMk/>
          <pc:sldMk cId="0" sldId="265"/>
        </pc:sldMkLst>
        <pc:picChg chg="del">
          <ac:chgData name="a49512 Phạm Ngọc Anh" userId="cefd2df1-5fa3-4dec-87c8-c5040616a0c8" providerId="ADAL" clId="{BAB42B65-9124-41E3-BE4F-A2771373442E}" dt="2023-12-26T02:25:47.337" v="38" actId="478"/>
          <ac:picMkLst>
            <pc:docMk/>
            <pc:sldMk cId="0" sldId="265"/>
            <ac:picMk id="281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8.233" v="110"/>
        <pc:sldMkLst>
          <pc:docMk/>
          <pc:sldMk cId="0" sldId="266"/>
        </pc:sldMkLst>
        <pc:picChg chg="add mod">
          <ac:chgData name="a49512 Phạm Ngọc Anh" userId="cefd2df1-5fa3-4dec-87c8-c5040616a0c8" providerId="ADAL" clId="{BAB42B65-9124-41E3-BE4F-A2771373442E}" dt="2023-12-26T02:31:48.233" v="110"/>
          <ac:picMkLst>
            <pc:docMk/>
            <pc:sldMk cId="0" sldId="266"/>
            <ac:picMk id="2" creationId="{42910508-A1B1-CB0D-8449-76315D0561FC}"/>
          </ac:picMkLst>
        </pc:picChg>
        <pc:picChg chg="del">
          <ac:chgData name="a49512 Phạm Ngọc Anh" userId="cefd2df1-5fa3-4dec-87c8-c5040616a0c8" providerId="ADAL" clId="{BAB42B65-9124-41E3-BE4F-A2771373442E}" dt="2023-12-26T02:25:53.221" v="39" actId="478"/>
          <ac:picMkLst>
            <pc:docMk/>
            <pc:sldMk cId="0" sldId="266"/>
            <ac:picMk id="28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34.370" v="68"/>
        <pc:sldMkLst>
          <pc:docMk/>
          <pc:sldMk cId="0" sldId="267"/>
        </pc:sldMkLst>
        <pc:picChg chg="del">
          <ac:chgData name="a49512 Phạm Ngọc Anh" userId="cefd2df1-5fa3-4dec-87c8-c5040616a0c8" providerId="ADAL" clId="{BAB42B65-9124-41E3-BE4F-A2771373442E}" dt="2023-12-26T02:25:58.166" v="40" actId="478"/>
          <ac:picMkLst>
            <pc:docMk/>
            <pc:sldMk cId="0" sldId="267"/>
            <ac:picMk id="29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40.813" v="71"/>
        <pc:sldMkLst>
          <pc:docMk/>
          <pc:sldMk cId="0" sldId="268"/>
        </pc:sldMkLst>
        <pc:picChg chg="del">
          <ac:chgData name="a49512 Phạm Ngọc Anh" userId="cefd2df1-5fa3-4dec-87c8-c5040616a0c8" providerId="ADAL" clId="{BAB42B65-9124-41E3-BE4F-A2771373442E}" dt="2023-12-26T02:26:03.277" v="41" actId="478"/>
          <ac:picMkLst>
            <pc:docMk/>
            <pc:sldMk cId="0" sldId="268"/>
            <ac:picMk id="296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9.588" v="111"/>
        <pc:sldMkLst>
          <pc:docMk/>
          <pc:sldMk cId="0" sldId="269"/>
        </pc:sldMkLst>
        <pc:picChg chg="add mod">
          <ac:chgData name="a49512 Phạm Ngọc Anh" userId="cefd2df1-5fa3-4dec-87c8-c5040616a0c8" providerId="ADAL" clId="{BAB42B65-9124-41E3-BE4F-A2771373442E}" dt="2023-12-26T02:31:49.588" v="111"/>
          <ac:picMkLst>
            <pc:docMk/>
            <pc:sldMk cId="0" sldId="269"/>
            <ac:picMk id="2" creationId="{4B7F9D87-49DF-FAB9-35B3-E7EF5C1FAF96}"/>
          </ac:picMkLst>
        </pc:picChg>
        <pc:picChg chg="del">
          <ac:chgData name="a49512 Phạm Ngọc Anh" userId="cefd2df1-5fa3-4dec-87c8-c5040616a0c8" providerId="ADAL" clId="{BAB42B65-9124-41E3-BE4F-A2771373442E}" dt="2023-12-26T02:26:07.874" v="42" actId="478"/>
          <ac:picMkLst>
            <pc:docMk/>
            <pc:sldMk cId="0" sldId="269"/>
            <ac:picMk id="30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03.560" v="77"/>
        <pc:sldMkLst>
          <pc:docMk/>
          <pc:sldMk cId="0" sldId="270"/>
        </pc:sldMkLst>
        <pc:picChg chg="del">
          <ac:chgData name="a49512 Phạm Ngọc Anh" userId="cefd2df1-5fa3-4dec-87c8-c5040616a0c8" providerId="ADAL" clId="{BAB42B65-9124-41E3-BE4F-A2771373442E}" dt="2023-12-26T02:26:11.933" v="43" actId="478"/>
          <ac:picMkLst>
            <pc:docMk/>
            <pc:sldMk cId="0" sldId="270"/>
            <ac:picMk id="30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09.285" v="80"/>
        <pc:sldMkLst>
          <pc:docMk/>
          <pc:sldMk cId="0" sldId="271"/>
        </pc:sldMkLst>
        <pc:picChg chg="del">
          <ac:chgData name="a49512 Phạm Ngọc Anh" userId="cefd2df1-5fa3-4dec-87c8-c5040616a0c8" providerId="ADAL" clId="{BAB42B65-9124-41E3-BE4F-A2771373442E}" dt="2023-12-26T02:26:16.014" v="44" actId="478"/>
          <ac:picMkLst>
            <pc:docMk/>
            <pc:sldMk cId="0" sldId="271"/>
            <ac:picMk id="311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51.731" v="112"/>
        <pc:sldMkLst>
          <pc:docMk/>
          <pc:sldMk cId="0" sldId="272"/>
        </pc:sldMkLst>
        <pc:picChg chg="add mod">
          <ac:chgData name="a49512 Phạm Ngọc Anh" userId="cefd2df1-5fa3-4dec-87c8-c5040616a0c8" providerId="ADAL" clId="{BAB42B65-9124-41E3-BE4F-A2771373442E}" dt="2023-12-26T02:31:51.731" v="112"/>
          <ac:picMkLst>
            <pc:docMk/>
            <pc:sldMk cId="0" sldId="272"/>
            <ac:picMk id="2" creationId="{EF1C20AB-6247-7D5F-2663-2523A9AAF8AC}"/>
          </ac:picMkLst>
        </pc:picChg>
        <pc:picChg chg="del">
          <ac:chgData name="a49512 Phạm Ngọc Anh" userId="cefd2df1-5fa3-4dec-87c8-c5040616a0c8" providerId="ADAL" clId="{BAB42B65-9124-41E3-BE4F-A2771373442E}" dt="2023-12-26T02:26:20.480" v="45" actId="478"/>
          <ac:picMkLst>
            <pc:docMk/>
            <pc:sldMk cId="0" sldId="272"/>
            <ac:picMk id="31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24.420" v="86"/>
        <pc:sldMkLst>
          <pc:docMk/>
          <pc:sldMk cId="0" sldId="273"/>
        </pc:sldMkLst>
        <pc:picChg chg="del">
          <ac:chgData name="a49512 Phạm Ngọc Anh" userId="cefd2df1-5fa3-4dec-87c8-c5040616a0c8" providerId="ADAL" clId="{BAB42B65-9124-41E3-BE4F-A2771373442E}" dt="2023-12-26T02:26:24.660" v="46" actId="478"/>
          <ac:picMkLst>
            <pc:docMk/>
            <pc:sldMk cId="0" sldId="273"/>
            <ac:picMk id="32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31.600" v="89"/>
        <pc:sldMkLst>
          <pc:docMk/>
          <pc:sldMk cId="0" sldId="274"/>
        </pc:sldMkLst>
        <pc:picChg chg="del">
          <ac:chgData name="a49512 Phạm Ngọc Anh" userId="cefd2df1-5fa3-4dec-87c8-c5040616a0c8" providerId="ADAL" clId="{BAB42B65-9124-41E3-BE4F-A2771373442E}" dt="2023-12-26T02:26:28.860" v="47" actId="478"/>
          <ac:picMkLst>
            <pc:docMk/>
            <pc:sldMk cId="0" sldId="274"/>
            <ac:picMk id="326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54.011" v="113"/>
        <pc:sldMkLst>
          <pc:docMk/>
          <pc:sldMk cId="0" sldId="275"/>
        </pc:sldMkLst>
        <pc:picChg chg="add mod">
          <ac:chgData name="a49512 Phạm Ngọc Anh" userId="cefd2df1-5fa3-4dec-87c8-c5040616a0c8" providerId="ADAL" clId="{BAB42B65-9124-41E3-BE4F-A2771373442E}" dt="2023-12-26T02:31:54.011" v="113"/>
          <ac:picMkLst>
            <pc:docMk/>
            <pc:sldMk cId="0" sldId="275"/>
            <ac:picMk id="2" creationId="{1C98FC0D-FB32-E540-A35B-403AAA40CBE7}"/>
          </ac:picMkLst>
        </pc:picChg>
        <pc:picChg chg="del">
          <ac:chgData name="a49512 Phạm Ngọc Anh" userId="cefd2df1-5fa3-4dec-87c8-c5040616a0c8" providerId="ADAL" clId="{BAB42B65-9124-41E3-BE4F-A2771373442E}" dt="2023-12-26T02:26:33.840" v="48" actId="478"/>
          <ac:picMkLst>
            <pc:docMk/>
            <pc:sldMk cId="0" sldId="275"/>
            <ac:picMk id="33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46.728" v="95"/>
        <pc:sldMkLst>
          <pc:docMk/>
          <pc:sldMk cId="0" sldId="276"/>
        </pc:sldMkLst>
        <pc:picChg chg="del">
          <ac:chgData name="a49512 Phạm Ngọc Anh" userId="cefd2df1-5fa3-4dec-87c8-c5040616a0c8" providerId="ADAL" clId="{BAB42B65-9124-41E3-BE4F-A2771373442E}" dt="2023-12-26T02:26:38.670" v="49" actId="478"/>
          <ac:picMkLst>
            <pc:docMk/>
            <pc:sldMk cId="0" sldId="276"/>
            <ac:picMk id="33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51.815" v="98"/>
        <pc:sldMkLst>
          <pc:docMk/>
          <pc:sldMk cId="0" sldId="277"/>
        </pc:sldMkLst>
        <pc:picChg chg="del">
          <ac:chgData name="a49512 Phạm Ngọc Anh" userId="cefd2df1-5fa3-4dec-87c8-c5040616a0c8" providerId="ADAL" clId="{BAB42B65-9124-41E3-BE4F-A2771373442E}" dt="2023-12-26T02:26:43.330" v="50" actId="478"/>
          <ac:picMkLst>
            <pc:docMk/>
            <pc:sldMk cId="0" sldId="277"/>
            <ac:picMk id="341" creationId="{00000000-0000-0000-0000-000000000000}"/>
          </ac:picMkLst>
        </pc:picChg>
      </pc:sldChg>
      <pc:sldChg chg="modNotes">
        <pc:chgData name="a49512 Phạm Ngọc Anh" userId="cefd2df1-5fa3-4dec-87c8-c5040616a0c8" providerId="ADAL" clId="{BAB42B65-9124-41E3-BE4F-A2771373442E}" dt="2023-12-26T02:21:22.432" v="0" actId="16037"/>
        <pc:sldMkLst>
          <pc:docMk/>
          <pc:sldMk cId="0" sldId="2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id="{E85472D1-5A0B-5724-1941-712F013566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EAFC1E5-4898-414B-102F-CA1A54CCB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80A83-DCA7-4FD3-8B42-444F77FD078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90DCE06-2629-E338-4382-411259E878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8E965-338E-4C44-BDC0-2E43332F93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FB88043-F197-345A-F899-9520159929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21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>
          <a:extLst>
            <a:ext uri="{FF2B5EF4-FFF2-40B4-BE49-F238E27FC236}">
              <a16:creationId xmlns:a16="http://schemas.microsoft.com/office/drawing/2014/main" id="{B391159F-8B7E-97FB-AA5C-6DC3450B7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>
            <a:extLst>
              <a:ext uri="{FF2B5EF4-FFF2-40B4-BE49-F238E27FC236}">
                <a16:creationId xmlns:a16="http://schemas.microsoft.com/office/drawing/2014/main" id="{4E4A4476-4FB7-DCF9-DF30-C38A423A4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2:notes">
            <a:extLst>
              <a:ext uri="{FF2B5EF4-FFF2-40B4-BE49-F238E27FC236}">
                <a16:creationId xmlns:a16="http://schemas.microsoft.com/office/drawing/2014/main" id="{7C679FCB-3739-25C9-9457-DA61BFAC5C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4434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>
          <a:extLst>
            <a:ext uri="{FF2B5EF4-FFF2-40B4-BE49-F238E27FC236}">
              <a16:creationId xmlns:a16="http://schemas.microsoft.com/office/drawing/2014/main" id="{6C612A09-2F92-6B64-EDBD-17D5181CC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>
            <a:extLst>
              <a:ext uri="{FF2B5EF4-FFF2-40B4-BE49-F238E27FC236}">
                <a16:creationId xmlns:a16="http://schemas.microsoft.com/office/drawing/2014/main" id="{B37F8D79-B836-8CDE-6979-274BDE5ACD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2:notes">
            <a:extLst>
              <a:ext uri="{FF2B5EF4-FFF2-40B4-BE49-F238E27FC236}">
                <a16:creationId xmlns:a16="http://schemas.microsoft.com/office/drawing/2014/main" id="{B58CABEF-E84F-9EA6-DE11-B72DDF715C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856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>
          <a:extLst>
            <a:ext uri="{FF2B5EF4-FFF2-40B4-BE49-F238E27FC236}">
              <a16:creationId xmlns:a16="http://schemas.microsoft.com/office/drawing/2014/main" id="{6173ADB0-EDA5-9AC2-1116-89E8DE6C5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>
            <a:extLst>
              <a:ext uri="{FF2B5EF4-FFF2-40B4-BE49-F238E27FC236}">
                <a16:creationId xmlns:a16="http://schemas.microsoft.com/office/drawing/2014/main" id="{94C0E3EE-8D98-04AE-5C25-84FCF77A64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>
            <a:extLst>
              <a:ext uri="{FF2B5EF4-FFF2-40B4-BE49-F238E27FC236}">
                <a16:creationId xmlns:a16="http://schemas.microsoft.com/office/drawing/2014/main" id="{49390FC2-228B-CF02-47C5-1B7E452EAF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9561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>
          <a:extLst>
            <a:ext uri="{FF2B5EF4-FFF2-40B4-BE49-F238E27FC236}">
              <a16:creationId xmlns:a16="http://schemas.microsoft.com/office/drawing/2014/main" id="{E42BBD7A-0796-327A-D20C-8257A6EEC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>
            <a:extLst>
              <a:ext uri="{FF2B5EF4-FFF2-40B4-BE49-F238E27FC236}">
                <a16:creationId xmlns:a16="http://schemas.microsoft.com/office/drawing/2014/main" id="{0916DE99-B189-9E3D-9A2E-CA4EBE2C4B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2:notes">
            <a:extLst>
              <a:ext uri="{FF2B5EF4-FFF2-40B4-BE49-F238E27FC236}">
                <a16:creationId xmlns:a16="http://schemas.microsoft.com/office/drawing/2014/main" id="{B015187C-E546-827A-CD6A-E20C81557A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4159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>
          <a:extLst>
            <a:ext uri="{FF2B5EF4-FFF2-40B4-BE49-F238E27FC236}">
              <a16:creationId xmlns:a16="http://schemas.microsoft.com/office/drawing/2014/main" id="{0FD87B8B-A4ED-5D3C-0DB4-251828230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>
            <a:extLst>
              <a:ext uri="{FF2B5EF4-FFF2-40B4-BE49-F238E27FC236}">
                <a16:creationId xmlns:a16="http://schemas.microsoft.com/office/drawing/2014/main" id="{F7B5951C-CEEB-3986-F6C7-DCE21441B2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>
            <a:extLst>
              <a:ext uri="{FF2B5EF4-FFF2-40B4-BE49-F238E27FC236}">
                <a16:creationId xmlns:a16="http://schemas.microsoft.com/office/drawing/2014/main" id="{5C279200-3BB2-F24B-BC47-5A54B2CEE7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48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0" name="Google Shape;190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2" name="Google Shape;192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8" name="Google Shape;208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9" name="Google Shape;20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6" name="Google Shape;216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0" y="-27349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FCFCF"/>
                </a:solidFill>
                <a:latin typeface="Calibri"/>
                <a:ea typeface="Calibri"/>
                <a:cs typeface="Calibri"/>
                <a:sym typeface="Calibri"/>
              </a:rPr>
              <a:t>www.9slide.vn</a:t>
            </a:r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2/1/388/107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2/1/388/10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2/1/388/107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"/>
          <p:cNvSpPr txBox="1">
            <a:spLocks noGrp="1"/>
          </p:cNvSpPr>
          <p:nvPr>
            <p:ph type="ctrTitle"/>
          </p:nvPr>
        </p:nvSpPr>
        <p:spPr>
          <a:xfrm>
            <a:off x="9173497" y="0"/>
            <a:ext cx="3018503" cy="1242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US" sz="320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TIẾNG VIỆT 4</a:t>
            </a:r>
            <a:br>
              <a:rPr lang="en-US" sz="320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          </a:t>
            </a:r>
            <a:r>
              <a:rPr lang="en-US" sz="3200" dirty="0" err="1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 2</a:t>
            </a:r>
            <a:endParaRPr sz="3200" dirty="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"/>
          <p:cNvSpPr txBox="1">
            <a:spLocks noGrp="1"/>
          </p:cNvSpPr>
          <p:nvPr>
            <p:ph type="subTitle" idx="1"/>
          </p:nvPr>
        </p:nvSpPr>
        <p:spPr>
          <a:xfrm>
            <a:off x="644013" y="1569382"/>
            <a:ext cx="1090397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5400" b="1" dirty="0" err="1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Tuần</a:t>
            </a:r>
            <a:r>
              <a:rPr lang="en-US" sz="5400" b="1" dirty="0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 32</a:t>
            </a: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 sz="5400" b="1" dirty="0" err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 2: </a:t>
            </a:r>
            <a:r>
              <a:rPr lang="en-US" sz="5400" b="1" dirty="0" err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thuật</a:t>
            </a:r>
            <a:r>
              <a:rPr lang="en-US" sz="5400" b="1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lại</a:t>
            </a:r>
            <a:r>
              <a:rPr lang="en-US" sz="5400" b="1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sự</a:t>
            </a:r>
            <a:r>
              <a:rPr lang="en-US" sz="5400" b="1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việc</a:t>
            </a:r>
            <a:r>
              <a:rPr lang="en-US" sz="5400" b="1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được</a:t>
            </a:r>
            <a:r>
              <a:rPr lang="en-US" sz="5400" b="1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chứng</a:t>
            </a:r>
            <a:r>
              <a:rPr lang="en-US" sz="5400" b="1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kiến</a:t>
            </a:r>
            <a:r>
              <a:rPr lang="en-US" sz="5400" b="1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hoặc</a:t>
            </a:r>
            <a:r>
              <a:rPr lang="en-US" sz="5400" b="1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tham</a:t>
            </a:r>
            <a:r>
              <a:rPr lang="en-US" sz="5400" b="1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gia</a:t>
            </a:r>
            <a:r>
              <a:rPr lang="en-US" sz="5400" b="1" dirty="0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endParaRPr sz="5400" b="1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0">
          <a:extLst>
            <a:ext uri="{FF2B5EF4-FFF2-40B4-BE49-F238E27FC236}">
              <a16:creationId xmlns:a16="http://schemas.microsoft.com/office/drawing/2014/main" id="{54D270E5-AC78-FFC5-9ADB-CAB07D42C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4;p10">
            <a:extLst>
              <a:ext uri="{FF2B5EF4-FFF2-40B4-BE49-F238E27FC236}">
                <a16:creationId xmlns:a16="http://schemas.microsoft.com/office/drawing/2014/main" id="{0F112CD2-177E-5E44-2303-3569BBBA57F8}"/>
              </a:ext>
            </a:extLst>
          </p:cNvPr>
          <p:cNvSpPr/>
          <p:nvPr/>
        </p:nvSpPr>
        <p:spPr>
          <a:xfrm>
            <a:off x="194774" y="1750957"/>
            <a:ext cx="1139956" cy="1302523"/>
          </a:xfrm>
          <a:custGeom>
            <a:avLst/>
            <a:gdLst/>
            <a:ahLst/>
            <a:cxnLst/>
            <a:rect l="l" t="t" r="r" b="b"/>
            <a:pathLst>
              <a:path w="2243286" h="2202499" extrusionOk="0">
                <a:moveTo>
                  <a:pt x="0" y="0"/>
                </a:moveTo>
                <a:lnTo>
                  <a:pt x="2243286" y="0"/>
                </a:lnTo>
                <a:lnTo>
                  <a:pt x="2243286" y="2202499"/>
                </a:lnTo>
                <a:lnTo>
                  <a:pt x="0" y="2202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Google Shape;185;p10">
            <a:extLst>
              <a:ext uri="{FF2B5EF4-FFF2-40B4-BE49-F238E27FC236}">
                <a16:creationId xmlns:a16="http://schemas.microsoft.com/office/drawing/2014/main" id="{6F98D828-CCDD-7958-4795-5C98C2E23D73}"/>
              </a:ext>
            </a:extLst>
          </p:cNvPr>
          <p:cNvSpPr/>
          <p:nvPr/>
        </p:nvSpPr>
        <p:spPr>
          <a:xfrm rot="10800000" flipH="1">
            <a:off x="9974688" y="5167245"/>
            <a:ext cx="2227473" cy="1714704"/>
          </a:xfrm>
          <a:custGeom>
            <a:avLst/>
            <a:gdLst/>
            <a:ahLst/>
            <a:cxnLst/>
            <a:rect l="l" t="t" r="r" b="b"/>
            <a:pathLst>
              <a:path w="2243286" h="2202499" extrusionOk="0">
                <a:moveTo>
                  <a:pt x="0" y="2202500"/>
                </a:moveTo>
                <a:lnTo>
                  <a:pt x="2243286" y="2202500"/>
                </a:lnTo>
                <a:lnTo>
                  <a:pt x="2243286" y="0"/>
                </a:lnTo>
                <a:lnTo>
                  <a:pt x="0" y="0"/>
                </a:lnTo>
                <a:lnTo>
                  <a:pt x="0" y="22025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Google Shape;186;p10">
            <a:extLst>
              <a:ext uri="{FF2B5EF4-FFF2-40B4-BE49-F238E27FC236}">
                <a16:creationId xmlns:a16="http://schemas.microsoft.com/office/drawing/2014/main" id="{B3FED5B4-194F-3C69-224E-18667C8A0379}"/>
              </a:ext>
            </a:extLst>
          </p:cNvPr>
          <p:cNvSpPr/>
          <p:nvPr/>
        </p:nvSpPr>
        <p:spPr>
          <a:xfrm>
            <a:off x="512825" y="2839321"/>
            <a:ext cx="7474178" cy="1930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Dựa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dàn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ý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đã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hãy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bày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dàn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ý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nghe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nhận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xét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từ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!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" name="Google Shape;187;p10">
            <a:extLst>
              <a:ext uri="{FF2B5EF4-FFF2-40B4-BE49-F238E27FC236}">
                <a16:creationId xmlns:a16="http://schemas.microsoft.com/office/drawing/2014/main" id="{80E6B3CD-F76A-730B-007D-580A70AE806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159" r="11998"/>
          <a:stretch/>
        </p:blipFill>
        <p:spPr>
          <a:xfrm>
            <a:off x="7755812" y="2963093"/>
            <a:ext cx="3188996" cy="39188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81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0">
          <a:extLst>
            <a:ext uri="{FF2B5EF4-FFF2-40B4-BE49-F238E27FC236}">
              <a16:creationId xmlns:a16="http://schemas.microsoft.com/office/drawing/2014/main" id="{F34C90C1-F5CB-C333-C870-7F4E49D74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6">
            <a:extLst>
              <a:ext uri="{FF2B5EF4-FFF2-40B4-BE49-F238E27FC236}">
                <a16:creationId xmlns:a16="http://schemas.microsoft.com/office/drawing/2014/main" id="{793A226E-7BCB-D7D2-0C25-EF51480819CC}"/>
              </a:ext>
            </a:extLst>
          </p:cNvPr>
          <p:cNvSpPr/>
          <p:nvPr/>
        </p:nvSpPr>
        <p:spPr>
          <a:xfrm rot="1531804">
            <a:off x="130828" y="1780257"/>
            <a:ext cx="1576750" cy="2879909"/>
          </a:xfrm>
          <a:custGeom>
            <a:avLst/>
            <a:gdLst/>
            <a:ahLst/>
            <a:cxnLst/>
            <a:rect l="l" t="t" r="r" b="b"/>
            <a:pathLst>
              <a:path w="2365125" h="4319863" extrusionOk="0">
                <a:moveTo>
                  <a:pt x="0" y="0"/>
                </a:moveTo>
                <a:lnTo>
                  <a:pt x="2365125" y="0"/>
                </a:lnTo>
                <a:lnTo>
                  <a:pt x="2365125" y="4319863"/>
                </a:lnTo>
                <a:lnTo>
                  <a:pt x="0" y="4319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2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137;p6">
            <a:extLst>
              <a:ext uri="{FF2B5EF4-FFF2-40B4-BE49-F238E27FC236}">
                <a16:creationId xmlns:a16="http://schemas.microsoft.com/office/drawing/2014/main" id="{28FCAD13-E497-1E4E-96DD-CC851654DEAA}"/>
              </a:ext>
            </a:extLst>
          </p:cNvPr>
          <p:cNvSpPr/>
          <p:nvPr/>
        </p:nvSpPr>
        <p:spPr>
          <a:xfrm rot="-2565299">
            <a:off x="10505000" y="4290152"/>
            <a:ext cx="1601272" cy="3042797"/>
          </a:xfrm>
          <a:custGeom>
            <a:avLst/>
            <a:gdLst/>
            <a:ahLst/>
            <a:cxnLst/>
            <a:rect l="l" t="t" r="r" b="b"/>
            <a:pathLst>
              <a:path w="2401908" h="4564196" extrusionOk="0">
                <a:moveTo>
                  <a:pt x="0" y="0"/>
                </a:moveTo>
                <a:lnTo>
                  <a:pt x="2401908" y="0"/>
                </a:lnTo>
                <a:lnTo>
                  <a:pt x="2401908" y="4564196"/>
                </a:lnTo>
                <a:lnTo>
                  <a:pt x="0" y="4564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2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" name="Google Shape;138;p6">
            <a:extLst>
              <a:ext uri="{FF2B5EF4-FFF2-40B4-BE49-F238E27FC236}">
                <a16:creationId xmlns:a16="http://schemas.microsoft.com/office/drawing/2014/main" id="{A4F0AEDE-525A-0A92-C5B5-6FC2199B18E9}"/>
              </a:ext>
            </a:extLst>
          </p:cNvPr>
          <p:cNvGrpSpPr/>
          <p:nvPr/>
        </p:nvGrpSpPr>
        <p:grpSpPr>
          <a:xfrm>
            <a:off x="2887007" y="1926324"/>
            <a:ext cx="6618953" cy="3146032"/>
            <a:chOff x="4179783" y="793033"/>
            <a:chExt cx="9928430" cy="4719047"/>
          </a:xfrm>
        </p:grpSpPr>
        <p:sp>
          <p:nvSpPr>
            <p:cNvPr id="5" name="Google Shape;139;p6">
              <a:extLst>
                <a:ext uri="{FF2B5EF4-FFF2-40B4-BE49-F238E27FC236}">
                  <a16:creationId xmlns:a16="http://schemas.microsoft.com/office/drawing/2014/main" id="{6E3BC03F-D12E-7EF6-F58C-9AE2C9E1A381}"/>
                </a:ext>
              </a:extLst>
            </p:cNvPr>
            <p:cNvSpPr/>
            <p:nvPr/>
          </p:nvSpPr>
          <p:spPr>
            <a:xfrm>
              <a:off x="4179783" y="3419048"/>
              <a:ext cx="9928430" cy="209303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67" b="1" dirty="0">
                  <a:solidFill>
                    <a:schemeClr val="tx1"/>
                  </a:solidFill>
                  <a:latin typeface="+mn-lt"/>
                  <a:ea typeface="Calibri"/>
                  <a:cs typeface="Calibri"/>
                  <a:sym typeface="Calibri"/>
                </a:rPr>
                <a:t>HOÀN CHỈNH DÀN Ý</a:t>
              </a:r>
              <a:endParaRPr kumimoji="0" sz="4667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40;p6">
              <a:extLst>
                <a:ext uri="{FF2B5EF4-FFF2-40B4-BE49-F238E27FC236}">
                  <a16:creationId xmlns:a16="http://schemas.microsoft.com/office/drawing/2014/main" id="{6B432063-3493-416F-EF3F-1CAA3D653302}"/>
                </a:ext>
              </a:extLst>
            </p:cNvPr>
            <p:cNvSpPr/>
            <p:nvPr/>
          </p:nvSpPr>
          <p:spPr>
            <a:xfrm>
              <a:off x="7941594" y="793033"/>
              <a:ext cx="2404811" cy="2626014"/>
            </a:xfrm>
            <a:prstGeom prst="star6">
              <a:avLst>
                <a:gd name="adj" fmla="val 28868"/>
                <a:gd name="hf" fmla="val 115470"/>
              </a:avLst>
            </a:prstGeom>
            <a:solidFill>
              <a:srgbClr val="FF6565"/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67" b="1" dirty="0">
                  <a:solidFill>
                    <a:schemeClr val="tx1"/>
                  </a:solidFill>
                  <a:latin typeface="+mn-lt"/>
                </a:rPr>
                <a:t>3</a:t>
              </a:r>
              <a:endParaRPr kumimoji="0" sz="4667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9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>
          <a:extLst>
            <a:ext uri="{FF2B5EF4-FFF2-40B4-BE49-F238E27FC236}">
              <a16:creationId xmlns:a16="http://schemas.microsoft.com/office/drawing/2014/main" id="{CA6DF803-36B7-6F2C-E34E-908C3169D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3;p12">
            <a:extLst>
              <a:ext uri="{FF2B5EF4-FFF2-40B4-BE49-F238E27FC236}">
                <a16:creationId xmlns:a16="http://schemas.microsoft.com/office/drawing/2014/main" id="{C254E84D-0D16-DD3F-933C-207CF8DB982E}"/>
              </a:ext>
            </a:extLst>
          </p:cNvPr>
          <p:cNvSpPr/>
          <p:nvPr/>
        </p:nvSpPr>
        <p:spPr>
          <a:xfrm rot="-2216214">
            <a:off x="10606613" y="954678"/>
            <a:ext cx="1669503" cy="2357638"/>
          </a:xfrm>
          <a:custGeom>
            <a:avLst/>
            <a:gdLst/>
            <a:ahLst/>
            <a:cxnLst/>
            <a:rect l="l" t="t" r="r" b="b"/>
            <a:pathLst>
              <a:path w="2504254" h="3536457" extrusionOk="0">
                <a:moveTo>
                  <a:pt x="0" y="0"/>
                </a:moveTo>
                <a:lnTo>
                  <a:pt x="2504254" y="0"/>
                </a:lnTo>
                <a:lnTo>
                  <a:pt x="2504254" y="3536457"/>
                </a:lnTo>
                <a:lnTo>
                  <a:pt x="0" y="3536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204;p12">
            <a:extLst>
              <a:ext uri="{FF2B5EF4-FFF2-40B4-BE49-F238E27FC236}">
                <a16:creationId xmlns:a16="http://schemas.microsoft.com/office/drawing/2014/main" id="{664FC1CA-8B86-1373-2408-BCEFD006234D}"/>
              </a:ext>
            </a:extLst>
          </p:cNvPr>
          <p:cNvSpPr/>
          <p:nvPr/>
        </p:nvSpPr>
        <p:spPr>
          <a:xfrm rot="719156">
            <a:off x="86925" y="4727702"/>
            <a:ext cx="1611361" cy="2719428"/>
          </a:xfrm>
          <a:custGeom>
            <a:avLst/>
            <a:gdLst/>
            <a:ahLst/>
            <a:cxnLst/>
            <a:rect l="l" t="t" r="r" b="b"/>
            <a:pathLst>
              <a:path w="2966755" h="4644627" extrusionOk="0">
                <a:moveTo>
                  <a:pt x="0" y="0"/>
                </a:moveTo>
                <a:lnTo>
                  <a:pt x="2966756" y="0"/>
                </a:lnTo>
                <a:lnTo>
                  <a:pt x="2966756" y="4644626"/>
                </a:lnTo>
                <a:lnTo>
                  <a:pt x="0" y="4644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205;p12">
            <a:extLst>
              <a:ext uri="{FF2B5EF4-FFF2-40B4-BE49-F238E27FC236}">
                <a16:creationId xmlns:a16="http://schemas.microsoft.com/office/drawing/2014/main" id="{A7451BC4-8EA1-3EE8-0FBE-8AFE91C31345}"/>
              </a:ext>
            </a:extLst>
          </p:cNvPr>
          <p:cNvSpPr/>
          <p:nvPr/>
        </p:nvSpPr>
        <p:spPr>
          <a:xfrm>
            <a:off x="4651375" y="2376438"/>
            <a:ext cx="5797550" cy="2401838"/>
          </a:xfrm>
          <a:prstGeom prst="wedgeRoundRectCallout">
            <a:avLst>
              <a:gd name="adj1" fmla="val -64273"/>
              <a:gd name="adj2" fmla="val -1683"/>
              <a:gd name="adj3" fmla="val 16667"/>
            </a:avLst>
          </a:prstGeom>
          <a:solidFill>
            <a:srgbClr val="FFFFFF"/>
          </a:solidFill>
          <a:ln w="3810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Em hãy chỉnh sửa và hoàn thành dàn ý của mình.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Google Shape;206;p12">
            <a:extLst>
              <a:ext uri="{FF2B5EF4-FFF2-40B4-BE49-F238E27FC236}">
                <a16:creationId xmlns:a16="http://schemas.microsoft.com/office/drawing/2014/main" id="{DEC98357-EF37-606F-8252-94B08B86552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605" y="2133498"/>
            <a:ext cx="2441144" cy="4308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8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4"/>
            <a:extLst>
              <a:ext uri="{FF2B5EF4-FFF2-40B4-BE49-F238E27FC236}">
                <a16:creationId xmlns:a16="http://schemas.microsoft.com/office/drawing/2014/main" id="{1C98FC0D-FB32-E540-A35B-403AAA40C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852" y="3235547"/>
            <a:ext cx="2514045" cy="1527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2;p13">
            <a:extLst>
              <a:ext uri="{FF2B5EF4-FFF2-40B4-BE49-F238E27FC236}">
                <a16:creationId xmlns:a16="http://schemas.microsoft.com/office/drawing/2014/main" id="{8E8F6BBF-9F21-5351-C3D9-2C6C7F88E31F}"/>
              </a:ext>
            </a:extLst>
          </p:cNvPr>
          <p:cNvSpPr/>
          <p:nvPr/>
        </p:nvSpPr>
        <p:spPr>
          <a:xfrm rot="-173560" flipH="1">
            <a:off x="285421" y="1929479"/>
            <a:ext cx="1546795" cy="1461422"/>
          </a:xfrm>
          <a:custGeom>
            <a:avLst/>
            <a:gdLst/>
            <a:ahLst/>
            <a:cxnLst/>
            <a:rect l="l" t="t" r="r" b="b"/>
            <a:pathLst>
              <a:path w="1682514" h="1442756" extrusionOk="0">
                <a:moveTo>
                  <a:pt x="1682515" y="0"/>
                </a:moveTo>
                <a:lnTo>
                  <a:pt x="0" y="0"/>
                </a:lnTo>
                <a:lnTo>
                  <a:pt x="0" y="1442756"/>
                </a:lnTo>
                <a:lnTo>
                  <a:pt x="1682515" y="1442756"/>
                </a:lnTo>
                <a:lnTo>
                  <a:pt x="168251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213;p13">
            <a:extLst>
              <a:ext uri="{FF2B5EF4-FFF2-40B4-BE49-F238E27FC236}">
                <a16:creationId xmlns:a16="http://schemas.microsoft.com/office/drawing/2014/main" id="{11B0044B-BBC7-5A25-C961-D034BA981B06}"/>
              </a:ext>
            </a:extLst>
          </p:cNvPr>
          <p:cNvSpPr/>
          <p:nvPr/>
        </p:nvSpPr>
        <p:spPr>
          <a:xfrm rot="-173560" flipH="1">
            <a:off x="10574951" y="5455193"/>
            <a:ext cx="1410535" cy="1268240"/>
          </a:xfrm>
          <a:custGeom>
            <a:avLst/>
            <a:gdLst/>
            <a:ahLst/>
            <a:cxnLst/>
            <a:rect l="l" t="t" r="r" b="b"/>
            <a:pathLst>
              <a:path w="1682514" h="1442756" extrusionOk="0">
                <a:moveTo>
                  <a:pt x="1682514" y="0"/>
                </a:moveTo>
                <a:lnTo>
                  <a:pt x="0" y="0"/>
                </a:lnTo>
                <a:lnTo>
                  <a:pt x="0" y="1442756"/>
                </a:lnTo>
                <a:lnTo>
                  <a:pt x="1682514" y="1442756"/>
                </a:lnTo>
                <a:lnTo>
                  <a:pt x="168251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215;p13">
            <a:extLst>
              <a:ext uri="{FF2B5EF4-FFF2-40B4-BE49-F238E27FC236}">
                <a16:creationId xmlns:a16="http://schemas.microsoft.com/office/drawing/2014/main" id="{9B88F31E-D0CC-0AD0-8AA7-3569566B8D51}"/>
              </a:ext>
            </a:extLst>
          </p:cNvPr>
          <p:cNvSpPr/>
          <p:nvPr/>
        </p:nvSpPr>
        <p:spPr>
          <a:xfrm>
            <a:off x="745067" y="2907740"/>
            <a:ext cx="5029200" cy="2235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Ôn tập kiến thức đã học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Google Shape;216;p13">
            <a:extLst>
              <a:ext uri="{FF2B5EF4-FFF2-40B4-BE49-F238E27FC236}">
                <a16:creationId xmlns:a16="http://schemas.microsoft.com/office/drawing/2014/main" id="{E5C85F5F-21D7-DD41-7CBD-2218110672A1}"/>
              </a:ext>
            </a:extLst>
          </p:cNvPr>
          <p:cNvSpPr/>
          <p:nvPr/>
        </p:nvSpPr>
        <p:spPr>
          <a:xfrm>
            <a:off x="6096000" y="2907740"/>
            <a:ext cx="5190911" cy="2235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Chuẩn bị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Bài đọc 3:</a:t>
            </a:r>
            <a:endParaRPr kumimoji="0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Nhà bác học Niu-tơn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"/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4"/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mời quý thầy cô tham gia Group Facebook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theo đường link:  </a:t>
            </a:r>
            <a:endParaRPr/>
          </a:p>
        </p:txBody>
      </p:sp>
      <p:sp>
        <p:nvSpPr>
          <p:cNvPr id="352" name="Google Shape;352;p24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4">
            <a:hlinkClick r:id="rId4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Hoc10 – Đồng hành cùng giáo viên tiểu học</a:t>
            </a:r>
            <a:endParaRPr/>
          </a:p>
        </p:txBody>
      </p:sp>
      <p:sp>
        <p:nvSpPr>
          <p:cNvPr id="354" name="Google Shape;354;p24"/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Hoặc truy cập qua QR code</a:t>
            </a:r>
            <a:endParaRPr/>
          </a:p>
        </p:txBody>
      </p:sp>
      <p:pic>
        <p:nvPicPr>
          <p:cNvPr id="355" name="Google Shape;355;p24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4"/>
            <a:extLst>
              <a:ext uri="{FF2B5EF4-FFF2-40B4-BE49-F238E27FC236}">
                <a16:creationId xmlns:a16="http://schemas.microsoft.com/office/drawing/2014/main" id="{73A54AFB-6534-DFEB-C7EF-27CED7963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114" y="3118623"/>
            <a:ext cx="2773871" cy="1685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8;p2">
            <a:extLst>
              <a:ext uri="{FF2B5EF4-FFF2-40B4-BE49-F238E27FC236}">
                <a16:creationId xmlns:a16="http://schemas.microsoft.com/office/drawing/2014/main" id="{47A0B772-798F-D956-9934-5F6151138922}"/>
              </a:ext>
            </a:extLst>
          </p:cNvPr>
          <p:cNvSpPr/>
          <p:nvPr/>
        </p:nvSpPr>
        <p:spPr>
          <a:xfrm rot="-173560" flipH="1">
            <a:off x="10922194" y="5429577"/>
            <a:ext cx="1410535" cy="1268240"/>
          </a:xfrm>
          <a:custGeom>
            <a:avLst/>
            <a:gdLst/>
            <a:ahLst/>
            <a:cxnLst/>
            <a:rect l="l" t="t" r="r" b="b"/>
            <a:pathLst>
              <a:path w="1682514" h="1442756" extrusionOk="0">
                <a:moveTo>
                  <a:pt x="1682514" y="0"/>
                </a:moveTo>
                <a:lnTo>
                  <a:pt x="0" y="0"/>
                </a:lnTo>
                <a:lnTo>
                  <a:pt x="0" y="1442756"/>
                </a:lnTo>
                <a:lnTo>
                  <a:pt x="1682514" y="1442756"/>
                </a:lnTo>
                <a:lnTo>
                  <a:pt x="168251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100;p2">
            <a:extLst>
              <a:ext uri="{FF2B5EF4-FFF2-40B4-BE49-F238E27FC236}">
                <a16:creationId xmlns:a16="http://schemas.microsoft.com/office/drawing/2014/main" id="{AFD53680-C262-AF1D-873C-EB85CD679B95}"/>
              </a:ext>
            </a:extLst>
          </p:cNvPr>
          <p:cNvSpPr/>
          <p:nvPr/>
        </p:nvSpPr>
        <p:spPr>
          <a:xfrm>
            <a:off x="648992" y="2086921"/>
            <a:ext cx="5863594" cy="3307872"/>
          </a:xfrm>
          <a:prstGeom prst="roundRect">
            <a:avLst>
              <a:gd name="adj" fmla="val 11236"/>
            </a:avLst>
          </a:prstGeom>
          <a:solidFill>
            <a:srgbClr val="FFFFFF"/>
          </a:solidFill>
          <a:ln w="38100" cap="flat" cmpd="sng">
            <a:solidFill>
              <a:srgbClr val="602B3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Em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hãy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thực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hiện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nhiệm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vụ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Em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hãy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nhắc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lại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kiến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nhớ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Thuật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lại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một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sự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việc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được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chứng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kiến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hoặc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tham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gia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mà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chúng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học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trước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Google Shape;101;p2">
            <a:extLst>
              <a:ext uri="{FF2B5EF4-FFF2-40B4-BE49-F238E27FC236}">
                <a16:creationId xmlns:a16="http://schemas.microsoft.com/office/drawing/2014/main" id="{C12F1E74-9F7C-512D-68AD-5DF08190FB4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5626" y="3008670"/>
            <a:ext cx="3980632" cy="3522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p3">
            <a:extLst>
              <a:ext uri="{FF2B5EF4-FFF2-40B4-BE49-F238E27FC236}">
                <a16:creationId xmlns:a16="http://schemas.microsoft.com/office/drawing/2014/main" id="{5FD75457-549A-25E3-66CF-CA5AF7CB6FD2}"/>
              </a:ext>
            </a:extLst>
          </p:cNvPr>
          <p:cNvSpPr/>
          <p:nvPr/>
        </p:nvSpPr>
        <p:spPr>
          <a:xfrm>
            <a:off x="10363201" y="5003801"/>
            <a:ext cx="1828800" cy="1854199"/>
          </a:xfrm>
          <a:custGeom>
            <a:avLst/>
            <a:gdLst/>
            <a:ahLst/>
            <a:cxnLst/>
            <a:rect l="l" t="t" r="r" b="b"/>
            <a:pathLst>
              <a:path w="2491503" h="2446203" extrusionOk="0">
                <a:moveTo>
                  <a:pt x="0" y="0"/>
                </a:moveTo>
                <a:lnTo>
                  <a:pt x="2491503" y="0"/>
                </a:lnTo>
                <a:lnTo>
                  <a:pt x="2491503" y="2446202"/>
                </a:lnTo>
                <a:lnTo>
                  <a:pt x="0" y="2446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109;p3">
            <a:extLst>
              <a:ext uri="{FF2B5EF4-FFF2-40B4-BE49-F238E27FC236}">
                <a16:creationId xmlns:a16="http://schemas.microsoft.com/office/drawing/2014/main" id="{C22C336B-552D-C557-9894-F741B8B2D0E5}"/>
              </a:ext>
            </a:extLst>
          </p:cNvPr>
          <p:cNvSpPr/>
          <p:nvPr/>
        </p:nvSpPr>
        <p:spPr>
          <a:xfrm>
            <a:off x="3328220" y="908572"/>
            <a:ext cx="6400800" cy="738122"/>
          </a:xfrm>
          <a:prstGeom prst="roundRect">
            <a:avLst>
              <a:gd name="adj" fmla="val 16667"/>
            </a:avLst>
          </a:prstGeom>
          <a:solidFill>
            <a:srgbClr val="FF6565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Ôn tập kiến thức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110;p3">
            <a:extLst>
              <a:ext uri="{FF2B5EF4-FFF2-40B4-BE49-F238E27FC236}">
                <a16:creationId xmlns:a16="http://schemas.microsoft.com/office/drawing/2014/main" id="{91E432B9-531C-EA72-3E4B-E85A8841F717}"/>
              </a:ext>
            </a:extLst>
          </p:cNvPr>
          <p:cNvSpPr/>
          <p:nvPr/>
        </p:nvSpPr>
        <p:spPr>
          <a:xfrm>
            <a:off x="660400" y="2176575"/>
            <a:ext cx="3698912" cy="1649504"/>
          </a:xfrm>
          <a:prstGeom prst="roundRect">
            <a:avLst>
              <a:gd name="adj" fmla="val 7711"/>
            </a:avLst>
          </a:prstGeom>
          <a:solidFill>
            <a:srgbClr val="FFFFFF"/>
          </a:solidFill>
          <a:ln w="3810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Thuật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kiến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tham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gia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111;p3">
            <a:extLst>
              <a:ext uri="{FF2B5EF4-FFF2-40B4-BE49-F238E27FC236}">
                <a16:creationId xmlns:a16="http://schemas.microsoft.com/office/drawing/2014/main" id="{5779DC92-2916-86B8-67B6-1B2E51D8A6C8}"/>
              </a:ext>
            </a:extLst>
          </p:cNvPr>
          <p:cNvSpPr/>
          <p:nvPr/>
        </p:nvSpPr>
        <p:spPr>
          <a:xfrm>
            <a:off x="5781713" y="2176572"/>
            <a:ext cx="5892799" cy="1649505"/>
          </a:xfrm>
          <a:prstGeom prst="roundRect">
            <a:avLst>
              <a:gd name="adj" fmla="val 7711"/>
            </a:avLst>
          </a:prstGeom>
          <a:solidFill>
            <a:srgbClr val="FFFFFF"/>
          </a:solidFill>
          <a:ln w="3810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thuật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kiến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xem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tham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gia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Google Shape;112;p3">
            <a:extLst>
              <a:ext uri="{FF2B5EF4-FFF2-40B4-BE49-F238E27FC236}">
                <a16:creationId xmlns:a16="http://schemas.microsoft.com/office/drawing/2014/main" id="{052E6E0C-CDFE-DC50-AF8C-94E053F82408}"/>
              </a:ext>
            </a:extLst>
          </p:cNvPr>
          <p:cNvSpPr/>
          <p:nvPr/>
        </p:nvSpPr>
        <p:spPr>
          <a:xfrm>
            <a:off x="4677659" y="2569524"/>
            <a:ext cx="812800" cy="8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02B34"/>
          </a:solidFill>
          <a:ln w="2540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Google Shape;113;p3">
            <a:extLst>
              <a:ext uri="{FF2B5EF4-FFF2-40B4-BE49-F238E27FC236}">
                <a16:creationId xmlns:a16="http://schemas.microsoft.com/office/drawing/2014/main" id="{236E49C4-B71B-3E96-26D0-30185376A8AE}"/>
              </a:ext>
            </a:extLst>
          </p:cNvPr>
          <p:cNvSpPr/>
          <p:nvPr/>
        </p:nvSpPr>
        <p:spPr>
          <a:xfrm>
            <a:off x="660400" y="4152475"/>
            <a:ext cx="3698912" cy="1270564"/>
          </a:xfrm>
          <a:prstGeom prst="roundRect">
            <a:avLst>
              <a:gd name="adj" fmla="val 7711"/>
            </a:avLst>
          </a:prstGeom>
          <a:solidFill>
            <a:srgbClr val="FFFFFF"/>
          </a:solidFill>
          <a:ln w="3810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thuật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Google Shape;114;p3">
            <a:extLst>
              <a:ext uri="{FF2B5EF4-FFF2-40B4-BE49-F238E27FC236}">
                <a16:creationId xmlns:a16="http://schemas.microsoft.com/office/drawing/2014/main" id="{33A4B5F5-3CF8-F87A-EFF7-CC5CF06B3265}"/>
              </a:ext>
            </a:extLst>
          </p:cNvPr>
          <p:cNvSpPr/>
          <p:nvPr/>
        </p:nvSpPr>
        <p:spPr>
          <a:xfrm>
            <a:off x="5781713" y="4152472"/>
            <a:ext cx="5892799" cy="1270565"/>
          </a:xfrm>
          <a:prstGeom prst="roundRect">
            <a:avLst>
              <a:gd name="adj" fmla="val 7711"/>
            </a:avLst>
          </a:prstGeom>
          <a:solidFill>
            <a:srgbClr val="FFFFFF"/>
          </a:solidFill>
          <a:ln w="3810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thời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gian.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gian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Google Shape;115;p3">
            <a:extLst>
              <a:ext uri="{FF2B5EF4-FFF2-40B4-BE49-F238E27FC236}">
                <a16:creationId xmlns:a16="http://schemas.microsoft.com/office/drawing/2014/main" id="{41770BC8-F845-3D42-A6DD-664C7D769D91}"/>
              </a:ext>
            </a:extLst>
          </p:cNvPr>
          <p:cNvSpPr/>
          <p:nvPr/>
        </p:nvSpPr>
        <p:spPr>
          <a:xfrm>
            <a:off x="4664112" y="4355954"/>
            <a:ext cx="812800" cy="8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02B34"/>
          </a:solidFill>
          <a:ln w="2540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Google Shape;116;p3">
            <a:extLst>
              <a:ext uri="{FF2B5EF4-FFF2-40B4-BE49-F238E27FC236}">
                <a16:creationId xmlns:a16="http://schemas.microsoft.com/office/drawing/2014/main" id="{911A0EDB-9155-C955-BF2E-FF1D3C3CB18B}"/>
              </a:ext>
            </a:extLst>
          </p:cNvPr>
          <p:cNvSpPr/>
          <p:nvPr/>
        </p:nvSpPr>
        <p:spPr>
          <a:xfrm>
            <a:off x="660400" y="5668492"/>
            <a:ext cx="3698912" cy="1054345"/>
          </a:xfrm>
          <a:prstGeom prst="roundRect">
            <a:avLst>
              <a:gd name="adj" fmla="val 7711"/>
            </a:avLst>
          </a:prstGeom>
          <a:solidFill>
            <a:srgbClr val="FFFFFF"/>
          </a:solidFill>
          <a:ln w="3810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Người thuật chuyện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Google Shape;117;p3">
            <a:extLst>
              <a:ext uri="{FF2B5EF4-FFF2-40B4-BE49-F238E27FC236}">
                <a16:creationId xmlns:a16="http://schemas.microsoft.com/office/drawing/2014/main" id="{59C71023-7A32-589A-7760-1144706D3CF9}"/>
              </a:ext>
            </a:extLst>
          </p:cNvPr>
          <p:cNvSpPr/>
          <p:nvPr/>
        </p:nvSpPr>
        <p:spPr>
          <a:xfrm>
            <a:off x="5781713" y="5668491"/>
            <a:ext cx="5892799" cy="1054346"/>
          </a:xfrm>
          <a:prstGeom prst="roundRect">
            <a:avLst>
              <a:gd name="adj" fmla="val 7711"/>
            </a:avLst>
          </a:prstGeom>
          <a:solidFill>
            <a:srgbClr val="FFFFFF"/>
          </a:solidFill>
          <a:ln w="3810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Xưng là “tôi” hoặc “em”, “mình”,…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Google Shape;118;p3">
            <a:extLst>
              <a:ext uri="{FF2B5EF4-FFF2-40B4-BE49-F238E27FC236}">
                <a16:creationId xmlns:a16="http://schemas.microsoft.com/office/drawing/2014/main" id="{779D1780-9566-6046-237F-C13588E9F259}"/>
              </a:ext>
            </a:extLst>
          </p:cNvPr>
          <p:cNvSpPr/>
          <p:nvPr/>
        </p:nvSpPr>
        <p:spPr>
          <a:xfrm>
            <a:off x="4677659" y="5763864"/>
            <a:ext cx="812800" cy="8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02B34"/>
          </a:solidFill>
          <a:ln w="2540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4"/>
            <a:extLst>
              <a:ext uri="{FF2B5EF4-FFF2-40B4-BE49-F238E27FC236}">
                <a16:creationId xmlns:a16="http://schemas.microsoft.com/office/drawing/2014/main" id="{42910508-A1B1-CB0D-8449-76315D056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091" y="3333466"/>
            <a:ext cx="2330426" cy="1415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0">
          <a:extLst>
            <a:ext uri="{FF2B5EF4-FFF2-40B4-BE49-F238E27FC236}">
              <a16:creationId xmlns:a16="http://schemas.microsoft.com/office/drawing/2014/main" id="{07DFACAD-C609-0734-C763-929DF883D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6">
            <a:extLst>
              <a:ext uri="{FF2B5EF4-FFF2-40B4-BE49-F238E27FC236}">
                <a16:creationId xmlns:a16="http://schemas.microsoft.com/office/drawing/2014/main" id="{A36E268D-A3B6-9223-0BDF-DB7C8C5EAA15}"/>
              </a:ext>
            </a:extLst>
          </p:cNvPr>
          <p:cNvSpPr/>
          <p:nvPr/>
        </p:nvSpPr>
        <p:spPr>
          <a:xfrm rot="1531804">
            <a:off x="130828" y="1780257"/>
            <a:ext cx="1576750" cy="2879909"/>
          </a:xfrm>
          <a:custGeom>
            <a:avLst/>
            <a:gdLst/>
            <a:ahLst/>
            <a:cxnLst/>
            <a:rect l="l" t="t" r="r" b="b"/>
            <a:pathLst>
              <a:path w="2365125" h="4319863" extrusionOk="0">
                <a:moveTo>
                  <a:pt x="0" y="0"/>
                </a:moveTo>
                <a:lnTo>
                  <a:pt x="2365125" y="0"/>
                </a:lnTo>
                <a:lnTo>
                  <a:pt x="2365125" y="4319863"/>
                </a:lnTo>
                <a:lnTo>
                  <a:pt x="0" y="4319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2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137;p6">
            <a:extLst>
              <a:ext uri="{FF2B5EF4-FFF2-40B4-BE49-F238E27FC236}">
                <a16:creationId xmlns:a16="http://schemas.microsoft.com/office/drawing/2014/main" id="{848CAB8D-F8D5-1F85-A0B9-E7A869B7ECAA}"/>
              </a:ext>
            </a:extLst>
          </p:cNvPr>
          <p:cNvSpPr/>
          <p:nvPr/>
        </p:nvSpPr>
        <p:spPr>
          <a:xfrm rot="-2565299">
            <a:off x="10505000" y="4290152"/>
            <a:ext cx="1601272" cy="3042797"/>
          </a:xfrm>
          <a:custGeom>
            <a:avLst/>
            <a:gdLst/>
            <a:ahLst/>
            <a:cxnLst/>
            <a:rect l="l" t="t" r="r" b="b"/>
            <a:pathLst>
              <a:path w="2401908" h="4564196" extrusionOk="0">
                <a:moveTo>
                  <a:pt x="0" y="0"/>
                </a:moveTo>
                <a:lnTo>
                  <a:pt x="2401908" y="0"/>
                </a:lnTo>
                <a:lnTo>
                  <a:pt x="2401908" y="4564196"/>
                </a:lnTo>
                <a:lnTo>
                  <a:pt x="0" y="4564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2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" name="Google Shape;138;p6">
            <a:extLst>
              <a:ext uri="{FF2B5EF4-FFF2-40B4-BE49-F238E27FC236}">
                <a16:creationId xmlns:a16="http://schemas.microsoft.com/office/drawing/2014/main" id="{8171B831-EC45-D2F0-41C0-EE9A5A9ECBCD}"/>
              </a:ext>
            </a:extLst>
          </p:cNvPr>
          <p:cNvGrpSpPr/>
          <p:nvPr/>
        </p:nvGrpSpPr>
        <p:grpSpPr>
          <a:xfrm>
            <a:off x="3940269" y="1926324"/>
            <a:ext cx="4512430" cy="3146031"/>
            <a:chOff x="5759676" y="793033"/>
            <a:chExt cx="6768645" cy="4719046"/>
          </a:xfrm>
        </p:grpSpPr>
        <p:sp>
          <p:nvSpPr>
            <p:cNvPr id="5" name="Google Shape;139;p6">
              <a:extLst>
                <a:ext uri="{FF2B5EF4-FFF2-40B4-BE49-F238E27FC236}">
                  <a16:creationId xmlns:a16="http://schemas.microsoft.com/office/drawing/2014/main" id="{B5AE3A86-AF0E-9BC7-4E73-E2775A0714AC}"/>
                </a:ext>
              </a:extLst>
            </p:cNvPr>
            <p:cNvSpPr/>
            <p:nvPr/>
          </p:nvSpPr>
          <p:spPr>
            <a:xfrm>
              <a:off x="5759676" y="3419047"/>
              <a:ext cx="6768645" cy="209303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Calibri"/>
                  <a:cs typeface="Calibri"/>
                  <a:sym typeface="Calibri"/>
                </a:rPr>
                <a:t>LẬP DÀN Ý</a:t>
              </a:r>
              <a:endParaRPr kumimoji="0" sz="4667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40;p6">
              <a:extLst>
                <a:ext uri="{FF2B5EF4-FFF2-40B4-BE49-F238E27FC236}">
                  <a16:creationId xmlns:a16="http://schemas.microsoft.com/office/drawing/2014/main" id="{5B76B91B-7FE3-DC81-A4D2-672EBB7F7EA2}"/>
                </a:ext>
              </a:extLst>
            </p:cNvPr>
            <p:cNvSpPr/>
            <p:nvPr/>
          </p:nvSpPr>
          <p:spPr>
            <a:xfrm>
              <a:off x="7941594" y="793033"/>
              <a:ext cx="2404811" cy="2626014"/>
            </a:xfrm>
            <a:prstGeom prst="star6">
              <a:avLst>
                <a:gd name="adj" fmla="val 28868"/>
                <a:gd name="hf" fmla="val 115470"/>
              </a:avLst>
            </a:prstGeom>
            <a:solidFill>
              <a:srgbClr val="FF6565"/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1</a:t>
              </a:r>
              <a:endParaRPr kumimoji="0" sz="4667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7">
            <a:extLst>
              <a:ext uri="{FF2B5EF4-FFF2-40B4-BE49-F238E27FC236}">
                <a16:creationId xmlns:a16="http://schemas.microsoft.com/office/drawing/2014/main" id="{DE9C538B-3C34-854D-FD5C-8DFA8E63D4AA}"/>
              </a:ext>
            </a:extLst>
          </p:cNvPr>
          <p:cNvSpPr/>
          <p:nvPr/>
        </p:nvSpPr>
        <p:spPr>
          <a:xfrm rot="-173560" flipH="1">
            <a:off x="10750363" y="5343383"/>
            <a:ext cx="1410535" cy="1268240"/>
          </a:xfrm>
          <a:custGeom>
            <a:avLst/>
            <a:gdLst/>
            <a:ahLst/>
            <a:cxnLst/>
            <a:rect l="l" t="t" r="r" b="b"/>
            <a:pathLst>
              <a:path w="1682514" h="1442756" extrusionOk="0">
                <a:moveTo>
                  <a:pt x="1682514" y="0"/>
                </a:moveTo>
                <a:lnTo>
                  <a:pt x="0" y="0"/>
                </a:lnTo>
                <a:lnTo>
                  <a:pt x="0" y="1442756"/>
                </a:lnTo>
                <a:lnTo>
                  <a:pt x="1682514" y="1442756"/>
                </a:lnTo>
                <a:lnTo>
                  <a:pt x="168251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148;p7">
            <a:extLst>
              <a:ext uri="{FF2B5EF4-FFF2-40B4-BE49-F238E27FC236}">
                <a16:creationId xmlns:a16="http://schemas.microsoft.com/office/drawing/2014/main" id="{F7681921-8E87-BC5C-3CD3-059E97BA19D1}"/>
              </a:ext>
            </a:extLst>
          </p:cNvPr>
          <p:cNvSpPr txBox="1"/>
          <p:nvPr/>
        </p:nvSpPr>
        <p:spPr>
          <a:xfrm>
            <a:off x="2009192" y="1649594"/>
            <a:ext cx="8534400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dàn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ý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văn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1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2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đề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149;p7">
            <a:extLst>
              <a:ext uri="{FF2B5EF4-FFF2-40B4-BE49-F238E27FC236}">
                <a16:creationId xmlns:a16="http://schemas.microsoft.com/office/drawing/2014/main" id="{74B34B99-B90F-EBF9-38F8-739AF2CD421A}"/>
              </a:ext>
            </a:extLst>
          </p:cNvPr>
          <p:cNvSpPr/>
          <p:nvPr/>
        </p:nvSpPr>
        <p:spPr>
          <a:xfrm>
            <a:off x="434393" y="2432960"/>
            <a:ext cx="5537199" cy="2714948"/>
          </a:xfrm>
          <a:prstGeom prst="roundRect">
            <a:avLst>
              <a:gd name="adj" fmla="val 11236"/>
            </a:avLst>
          </a:prstGeom>
          <a:solidFill>
            <a:srgbClr val="FFFFFF"/>
          </a:solidFill>
          <a:ln w="38100" cap="flat" cmpd="sng">
            <a:solidFill>
              <a:srgbClr val="602B3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Đề 1: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Thuật lại một tiết học (hoặc một buổi tham quan) của lớp em.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150;p7">
            <a:extLst>
              <a:ext uri="{FF2B5EF4-FFF2-40B4-BE49-F238E27FC236}">
                <a16:creationId xmlns:a16="http://schemas.microsoft.com/office/drawing/2014/main" id="{E765B2B9-FCCC-6A80-5D55-FCE9281D7A40}"/>
              </a:ext>
            </a:extLst>
          </p:cNvPr>
          <p:cNvSpPr/>
          <p:nvPr/>
        </p:nvSpPr>
        <p:spPr>
          <a:xfrm>
            <a:off x="6276392" y="2432960"/>
            <a:ext cx="5537199" cy="2689469"/>
          </a:xfrm>
          <a:prstGeom prst="roundRect">
            <a:avLst>
              <a:gd name="adj" fmla="val 11236"/>
            </a:avLst>
          </a:prstGeom>
          <a:solidFill>
            <a:srgbClr val="FFFFFF"/>
          </a:solidFill>
          <a:ln w="38100" cap="flat" cmpd="sng">
            <a:solidFill>
              <a:srgbClr val="602B3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Đề 2: 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Thuật lại một cuộc thi thể thao (hoặc một buổi biểu diễn nghệ thuật) mà em được xem.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Google Shape;151;p7">
            <a:extLst>
              <a:ext uri="{FF2B5EF4-FFF2-40B4-BE49-F238E27FC236}">
                <a16:creationId xmlns:a16="http://schemas.microsoft.com/office/drawing/2014/main" id="{32AB801E-38A8-0B21-A96C-51B9ECE337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9427" y="4777545"/>
            <a:ext cx="2059871" cy="211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>
          <a:extLst>
            <a:ext uri="{FF2B5EF4-FFF2-40B4-BE49-F238E27FC236}">
              <a16:creationId xmlns:a16="http://schemas.microsoft.com/office/drawing/2014/main" id="{2471AF35-9378-0233-C1E7-80235C3DA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9;p8">
            <a:extLst>
              <a:ext uri="{FF2B5EF4-FFF2-40B4-BE49-F238E27FC236}">
                <a16:creationId xmlns:a16="http://schemas.microsoft.com/office/drawing/2014/main" id="{7323EDFB-584D-55AD-08AC-51F9B36507DB}"/>
              </a:ext>
            </a:extLst>
          </p:cNvPr>
          <p:cNvSpPr/>
          <p:nvPr/>
        </p:nvSpPr>
        <p:spPr>
          <a:xfrm>
            <a:off x="3127017" y="1754916"/>
            <a:ext cx="8788400" cy="1018519"/>
          </a:xfrm>
          <a:prstGeom prst="roundRect">
            <a:avLst>
              <a:gd name="adj" fmla="val 7892"/>
            </a:avLst>
          </a:prstGeom>
          <a:solidFill>
            <a:srgbClr val="DAE5F1"/>
          </a:solidFill>
          <a:ln w="635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Giới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thiệu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tiết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học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(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buổi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tham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thể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thao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biểu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diễn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nghệ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thuật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).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160;p8">
            <a:extLst>
              <a:ext uri="{FF2B5EF4-FFF2-40B4-BE49-F238E27FC236}">
                <a16:creationId xmlns:a16="http://schemas.microsoft.com/office/drawing/2014/main" id="{B467B639-2B56-C523-B8D9-61D19661BAF2}"/>
              </a:ext>
            </a:extLst>
          </p:cNvPr>
          <p:cNvSpPr/>
          <p:nvPr/>
        </p:nvSpPr>
        <p:spPr>
          <a:xfrm rot="-5400000">
            <a:off x="2170462" y="1794004"/>
            <a:ext cx="688510" cy="75842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02B34"/>
          </a:solidFill>
          <a:ln w="2540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161;p8">
            <a:extLst>
              <a:ext uri="{FF2B5EF4-FFF2-40B4-BE49-F238E27FC236}">
                <a16:creationId xmlns:a16="http://schemas.microsoft.com/office/drawing/2014/main" id="{C887C4AF-90BC-C5D7-A2B1-2602BEACFAC1}"/>
              </a:ext>
            </a:extLst>
          </p:cNvPr>
          <p:cNvSpPr/>
          <p:nvPr/>
        </p:nvSpPr>
        <p:spPr>
          <a:xfrm>
            <a:off x="529432" y="1752911"/>
            <a:ext cx="1338162" cy="924645"/>
          </a:xfrm>
          <a:prstGeom prst="roundRect">
            <a:avLst>
              <a:gd name="adj" fmla="val 7892"/>
            </a:avLst>
          </a:prstGeom>
          <a:solidFill>
            <a:srgbClr val="DAE5F1"/>
          </a:solidFill>
          <a:ln w="635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Mở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bài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Google Shape;162;p8">
            <a:extLst>
              <a:ext uri="{FF2B5EF4-FFF2-40B4-BE49-F238E27FC236}">
                <a16:creationId xmlns:a16="http://schemas.microsoft.com/office/drawing/2014/main" id="{C3B5E9CB-2D4A-A63B-A974-281C9201D0F0}"/>
              </a:ext>
            </a:extLst>
          </p:cNvPr>
          <p:cNvSpPr/>
          <p:nvPr/>
        </p:nvSpPr>
        <p:spPr>
          <a:xfrm>
            <a:off x="4722681" y="963639"/>
            <a:ext cx="3065323" cy="67798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Gợi</a:t>
            </a:r>
            <a:r>
              <a:rPr kumimoji="0" lang="en-US" sz="2800" b="1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ý</a:t>
            </a:r>
            <a:endParaRPr kumimoji="0" sz="2800" b="1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Google Shape;163;p8">
            <a:extLst>
              <a:ext uri="{FF2B5EF4-FFF2-40B4-BE49-F238E27FC236}">
                <a16:creationId xmlns:a16="http://schemas.microsoft.com/office/drawing/2014/main" id="{A11A9EFB-E9DC-9418-C0BB-774B513B4BB4}"/>
              </a:ext>
            </a:extLst>
          </p:cNvPr>
          <p:cNvSpPr/>
          <p:nvPr/>
        </p:nvSpPr>
        <p:spPr>
          <a:xfrm>
            <a:off x="3129449" y="2854055"/>
            <a:ext cx="8788400" cy="2958320"/>
          </a:xfrm>
          <a:prstGeom prst="roundRect">
            <a:avLst>
              <a:gd name="adj" fmla="val 5138"/>
            </a:avLst>
          </a:prstGeom>
          <a:solidFill>
            <a:srgbClr val="FDE9D8"/>
          </a:solidFill>
          <a:ln w="635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Diễn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tiết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học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(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buổi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tham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thể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thao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biểu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diễn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nghệ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thuật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):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/>
              <a:buChar char="o"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Kể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các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hoạt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động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theo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trình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tự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thời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gian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urier New"/>
              <a:buChar char="o"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kể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các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hoạt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động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theo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trình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tự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không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gian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381019" marR="0" lvl="0" indent="-381019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tiết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học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(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buổi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tham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thể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thao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biểu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diễn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nghệ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thuật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).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Google Shape;164;p8">
            <a:extLst>
              <a:ext uri="{FF2B5EF4-FFF2-40B4-BE49-F238E27FC236}">
                <a16:creationId xmlns:a16="http://schemas.microsoft.com/office/drawing/2014/main" id="{462A9D50-4B2E-2E88-3A07-F5B3720B320E}"/>
              </a:ext>
            </a:extLst>
          </p:cNvPr>
          <p:cNvSpPr/>
          <p:nvPr/>
        </p:nvSpPr>
        <p:spPr>
          <a:xfrm rot="-5400000">
            <a:off x="2175324" y="3723985"/>
            <a:ext cx="688510" cy="75842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02B34"/>
          </a:solidFill>
          <a:ln w="2540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Google Shape;165;p8">
            <a:extLst>
              <a:ext uri="{FF2B5EF4-FFF2-40B4-BE49-F238E27FC236}">
                <a16:creationId xmlns:a16="http://schemas.microsoft.com/office/drawing/2014/main" id="{89816C30-DC56-E8ED-20D5-60FDDD16AD38}"/>
              </a:ext>
            </a:extLst>
          </p:cNvPr>
          <p:cNvSpPr/>
          <p:nvPr/>
        </p:nvSpPr>
        <p:spPr>
          <a:xfrm>
            <a:off x="534294" y="2883506"/>
            <a:ext cx="1338162" cy="2958320"/>
          </a:xfrm>
          <a:prstGeom prst="roundRect">
            <a:avLst>
              <a:gd name="adj" fmla="val 7892"/>
            </a:avLst>
          </a:prstGeom>
          <a:solidFill>
            <a:srgbClr val="FDE9D8"/>
          </a:solidFill>
          <a:ln w="635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Thân bài</a:t>
            </a:r>
            <a:endParaRPr kumimoji="0" sz="2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Google Shape;166;p8">
            <a:extLst>
              <a:ext uri="{FF2B5EF4-FFF2-40B4-BE49-F238E27FC236}">
                <a16:creationId xmlns:a16="http://schemas.microsoft.com/office/drawing/2014/main" id="{AF15BA4D-FAEC-B315-F5DD-93C4D1749190}"/>
              </a:ext>
            </a:extLst>
          </p:cNvPr>
          <p:cNvSpPr/>
          <p:nvPr/>
        </p:nvSpPr>
        <p:spPr>
          <a:xfrm>
            <a:off x="3127017" y="5876281"/>
            <a:ext cx="8790831" cy="806802"/>
          </a:xfrm>
          <a:prstGeom prst="roundRect">
            <a:avLst>
              <a:gd name="adj" fmla="val 7892"/>
            </a:avLst>
          </a:prstGeom>
          <a:solidFill>
            <a:srgbClr val="D6E3BC"/>
          </a:solidFill>
          <a:ln w="635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cảm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nghĩ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em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Google Shape;167;p8">
            <a:extLst>
              <a:ext uri="{FF2B5EF4-FFF2-40B4-BE49-F238E27FC236}">
                <a16:creationId xmlns:a16="http://schemas.microsoft.com/office/drawing/2014/main" id="{442C6214-5CC3-97E4-793F-642995A07F9F}"/>
              </a:ext>
            </a:extLst>
          </p:cNvPr>
          <p:cNvSpPr/>
          <p:nvPr/>
        </p:nvSpPr>
        <p:spPr>
          <a:xfrm rot="-5400000">
            <a:off x="2157912" y="5942202"/>
            <a:ext cx="688510" cy="79325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02B34"/>
          </a:solidFill>
          <a:ln w="2540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Google Shape;168;p8">
            <a:extLst>
              <a:ext uri="{FF2B5EF4-FFF2-40B4-BE49-F238E27FC236}">
                <a16:creationId xmlns:a16="http://schemas.microsoft.com/office/drawing/2014/main" id="{43AB5400-E52B-9275-E9BE-7AC4E193C70B}"/>
              </a:ext>
            </a:extLst>
          </p:cNvPr>
          <p:cNvSpPr/>
          <p:nvPr/>
        </p:nvSpPr>
        <p:spPr>
          <a:xfrm>
            <a:off x="534293" y="5905735"/>
            <a:ext cx="1338162" cy="806802"/>
          </a:xfrm>
          <a:prstGeom prst="roundRect">
            <a:avLst>
              <a:gd name="adj" fmla="val 7892"/>
            </a:avLst>
          </a:prstGeom>
          <a:solidFill>
            <a:srgbClr val="D6E3BC"/>
          </a:solidFill>
          <a:ln w="6350" cap="flat" cmpd="sng">
            <a:solidFill>
              <a:srgbClr val="602B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Kết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bài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240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;p6">
            <a:extLst>
              <a:ext uri="{FF2B5EF4-FFF2-40B4-BE49-F238E27FC236}">
                <a16:creationId xmlns:a16="http://schemas.microsoft.com/office/drawing/2014/main" id="{E4871D16-06DA-500D-24BF-DEF07B3D8BE5}"/>
              </a:ext>
            </a:extLst>
          </p:cNvPr>
          <p:cNvSpPr/>
          <p:nvPr/>
        </p:nvSpPr>
        <p:spPr>
          <a:xfrm rot="1531804">
            <a:off x="130828" y="1780257"/>
            <a:ext cx="1576750" cy="2879909"/>
          </a:xfrm>
          <a:custGeom>
            <a:avLst/>
            <a:gdLst/>
            <a:ahLst/>
            <a:cxnLst/>
            <a:rect l="l" t="t" r="r" b="b"/>
            <a:pathLst>
              <a:path w="2365125" h="4319863" extrusionOk="0">
                <a:moveTo>
                  <a:pt x="0" y="0"/>
                </a:moveTo>
                <a:lnTo>
                  <a:pt x="2365125" y="0"/>
                </a:lnTo>
                <a:lnTo>
                  <a:pt x="2365125" y="4319863"/>
                </a:lnTo>
                <a:lnTo>
                  <a:pt x="0" y="4319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2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137;p6">
            <a:extLst>
              <a:ext uri="{FF2B5EF4-FFF2-40B4-BE49-F238E27FC236}">
                <a16:creationId xmlns:a16="http://schemas.microsoft.com/office/drawing/2014/main" id="{6279042E-FC40-5C40-3F11-07B257179488}"/>
              </a:ext>
            </a:extLst>
          </p:cNvPr>
          <p:cNvSpPr/>
          <p:nvPr/>
        </p:nvSpPr>
        <p:spPr>
          <a:xfrm rot="-2565299">
            <a:off x="10505000" y="4290152"/>
            <a:ext cx="1601272" cy="3042797"/>
          </a:xfrm>
          <a:custGeom>
            <a:avLst/>
            <a:gdLst/>
            <a:ahLst/>
            <a:cxnLst/>
            <a:rect l="l" t="t" r="r" b="b"/>
            <a:pathLst>
              <a:path w="2401908" h="4564196" extrusionOk="0">
                <a:moveTo>
                  <a:pt x="0" y="0"/>
                </a:moveTo>
                <a:lnTo>
                  <a:pt x="2401908" y="0"/>
                </a:lnTo>
                <a:lnTo>
                  <a:pt x="2401908" y="4564196"/>
                </a:lnTo>
                <a:lnTo>
                  <a:pt x="0" y="4564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2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" name="Google Shape;138;p6">
            <a:extLst>
              <a:ext uri="{FF2B5EF4-FFF2-40B4-BE49-F238E27FC236}">
                <a16:creationId xmlns:a16="http://schemas.microsoft.com/office/drawing/2014/main" id="{8BBE50B8-7550-F151-0142-7D53B9117108}"/>
              </a:ext>
            </a:extLst>
          </p:cNvPr>
          <p:cNvGrpSpPr/>
          <p:nvPr/>
        </p:nvGrpSpPr>
        <p:grpSpPr>
          <a:xfrm>
            <a:off x="3065981" y="1926324"/>
            <a:ext cx="6261006" cy="3146031"/>
            <a:chOff x="4448244" y="793033"/>
            <a:chExt cx="9391509" cy="4719045"/>
          </a:xfrm>
        </p:grpSpPr>
        <p:sp>
          <p:nvSpPr>
            <p:cNvPr id="5" name="Google Shape;139;p6">
              <a:extLst>
                <a:ext uri="{FF2B5EF4-FFF2-40B4-BE49-F238E27FC236}">
                  <a16:creationId xmlns:a16="http://schemas.microsoft.com/office/drawing/2014/main" id="{2CA4AF29-D35D-6ECF-C8BD-D94892B6E3DE}"/>
                </a:ext>
              </a:extLst>
            </p:cNvPr>
            <p:cNvSpPr/>
            <p:nvPr/>
          </p:nvSpPr>
          <p:spPr>
            <a:xfrm>
              <a:off x="4448244" y="3419046"/>
              <a:ext cx="9391509" cy="209303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Calibri"/>
                  <a:cs typeface="Calibri"/>
                  <a:sym typeface="Calibri"/>
                </a:rPr>
                <a:t>BÁO CÁO KẾT QUẢ</a:t>
              </a:r>
              <a:endParaRPr kumimoji="0" sz="4667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40;p6">
              <a:extLst>
                <a:ext uri="{FF2B5EF4-FFF2-40B4-BE49-F238E27FC236}">
                  <a16:creationId xmlns:a16="http://schemas.microsoft.com/office/drawing/2014/main" id="{C80FFCC4-A726-50C0-8F29-8769E465DF06}"/>
                </a:ext>
              </a:extLst>
            </p:cNvPr>
            <p:cNvSpPr/>
            <p:nvPr/>
          </p:nvSpPr>
          <p:spPr>
            <a:xfrm>
              <a:off x="7941594" y="793033"/>
              <a:ext cx="2404811" cy="2626014"/>
            </a:xfrm>
            <a:prstGeom prst="star6">
              <a:avLst>
                <a:gd name="adj" fmla="val 28868"/>
                <a:gd name="hf" fmla="val 115470"/>
              </a:avLst>
            </a:prstGeom>
            <a:solidFill>
              <a:srgbClr val="FF6565"/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2</a:t>
              </a:r>
              <a:endParaRPr kumimoji="0" sz="4667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395</Words>
  <Application>Microsoft Office PowerPoint</Application>
  <PresentationFormat>Widescreen</PresentationFormat>
  <Paragraphs>44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UTM Avo</vt:lpstr>
      <vt:lpstr>2_Office Theme</vt:lpstr>
      <vt:lpstr>Office Theme</vt:lpstr>
      <vt:lpstr>1_Office Theme</vt:lpstr>
      <vt:lpstr>TIẾNG VIỆT 4           Tập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4           Tập 1</dc:title>
  <dc:creator>OnePercent</dc:creator>
  <cp:lastModifiedBy>OnePercent</cp:lastModifiedBy>
  <cp:revision>3</cp:revision>
  <dcterms:created xsi:type="dcterms:W3CDTF">2023-10-19T01:39:18Z</dcterms:created>
  <dcterms:modified xsi:type="dcterms:W3CDTF">2024-02-23T03:00:40Z</dcterms:modified>
</cp:coreProperties>
</file>