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1088447" r:id="rId2"/>
    <p:sldId id="289" r:id="rId3"/>
    <p:sldId id="285" r:id="rId4"/>
    <p:sldId id="310" r:id="rId5"/>
    <p:sldId id="321" r:id="rId6"/>
    <p:sldId id="312" r:id="rId7"/>
    <p:sldId id="11088448" r:id="rId8"/>
    <p:sldId id="318" r:id="rId9"/>
    <p:sldId id="11088449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9EAFC-1317-4DBA-8D48-D5F1A3643A4D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8DF-FDED-46B3-AB83-6E8C79170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8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4443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137018" y="252338"/>
            <a:ext cx="10000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8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426010" y="1791220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42056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350370" y="2795612"/>
            <a:ext cx="5332043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Khởi</a:t>
            </a:r>
            <a:r>
              <a:rPr kumimoji="0" lang="en-US" sz="7200" b="1" i="0" u="none" strike="noStrike" kern="1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 động</a:t>
            </a:r>
            <a:endParaRPr kumimoji="0" lang="en-US" sz="72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4012067" y="535080"/>
            <a:ext cx="469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Nunito black" pitchFamily="2" charset="0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Nunito black" pitchFamily="2" charset="0"/>
              </a:rPr>
              <a:t>CUỐI NĂM</a:t>
            </a:r>
            <a:endParaRPr lang="vi-VN" sz="3600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186230" y="2161015"/>
            <a:ext cx="9035459" cy="21328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BÀI 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70</a:t>
            </a:r>
            <a:endParaRPr lang="vi-VN" sz="40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Nunito black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ÔN TẬP 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TRONG PHẠM VI 100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0</a:t>
            </a:r>
            <a:endParaRPr lang="vi-VN" sz="36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2617930" y="3088488"/>
            <a:ext cx="8425208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613827" y="643592"/>
            <a:ext cx="10232363" cy="3286048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437647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32FFAC-82A7-47C5-934C-065D6B72AFED}"/>
              </a:ext>
            </a:extLst>
          </p:cNvPr>
          <p:cNvSpPr txBox="1"/>
          <p:nvPr/>
        </p:nvSpPr>
        <p:spPr>
          <a:xfrm>
            <a:off x="862524" y="281091"/>
            <a:ext cx="3048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Đ, S ?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995744" y="300335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</a:t>
            </a:r>
            <a:endParaRPr lang="vi-VN" sz="32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403260" y="290927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S</a:t>
            </a:r>
            <a:endParaRPr lang="vi-VN" sz="32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236315" y="565618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S</a:t>
            </a:r>
            <a:endParaRPr lang="vi-VN" sz="32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055928" y="562415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</a:t>
            </a:r>
            <a:endParaRPr lang="vi-VN" sz="32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777215" y="297749"/>
            <a:ext cx="499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1239015" y="1016036"/>
            <a:ext cx="9511499" cy="684805"/>
            <a:chOff x="1824226" y="3918824"/>
            <a:chExt cx="7338843" cy="68480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88340" cy="6848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 536 + 8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435684" cy="6848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 67 + 829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535969" y="3918824"/>
              <a:ext cx="1627100" cy="6848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  432 + 284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459747" y="1495744"/>
            <a:ext cx="1177085" cy="1508105"/>
            <a:chOff x="1933616" y="4498692"/>
            <a:chExt cx="1177085" cy="150810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92525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536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    8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4315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Nunito black" pitchFamily="2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95315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459819"/>
            <a:ext cx="1177085" cy="1508105"/>
            <a:chOff x="1933616" y="4498692"/>
            <a:chExt cx="1177085" cy="150810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92525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  67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829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4315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Nunito black" pitchFamily="2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8124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9245504" y="1495744"/>
            <a:ext cx="1177085" cy="1508105"/>
            <a:chOff x="1933616" y="4498692"/>
            <a:chExt cx="1177085" cy="150810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92525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432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284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4315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Nunito black" pitchFamily="2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8124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688027" y="1016036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627282" y="387539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Nunito black" pitchFamily="2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1151615" y="3807591"/>
            <a:ext cx="9743840" cy="684805"/>
            <a:chOff x="1824226" y="3918824"/>
            <a:chExt cx="7709118" cy="684806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92761" cy="684804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  253 – 7 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47440" cy="684804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   561 – 42 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68438" cy="684804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  795 – 638 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1435854" y="4306057"/>
            <a:ext cx="1177085" cy="1508105"/>
            <a:chOff x="1933616" y="4498692"/>
            <a:chExt cx="1177085" cy="150810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92525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253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    7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Nunito black" pitchFamily="2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8124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293577"/>
            <a:ext cx="1177085" cy="1508105"/>
            <a:chOff x="1933616" y="4498692"/>
            <a:chExt cx="1177085" cy="150810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92525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561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  42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Nunito black" pitchFamily="2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95315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9339652" y="4286527"/>
            <a:ext cx="1177085" cy="1508105"/>
            <a:chOff x="1933616" y="4498692"/>
            <a:chExt cx="1177085" cy="150810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92525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795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638</a:t>
              </a:r>
              <a:endParaRPr lang="vi-VN" sz="32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Nunito black" pitchFamily="2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909383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80D434E-8D92-479B-9337-02FA4FBAB24C}"/>
              </a:ext>
            </a:extLst>
          </p:cNvPr>
          <p:cNvSpPr txBox="1"/>
          <p:nvPr/>
        </p:nvSpPr>
        <p:spPr>
          <a:xfrm flipH="1">
            <a:off x="2139716" y="2705459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7B06E7-AD1C-4F8D-8A7A-0D9845BD3976}"/>
              </a:ext>
            </a:extLst>
          </p:cNvPr>
          <p:cNvSpPr txBox="1"/>
          <p:nvPr/>
        </p:nvSpPr>
        <p:spPr>
          <a:xfrm flipH="1">
            <a:off x="1870033" y="2705498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E65332-3B1D-4515-8513-7FB5C0EB949F}"/>
              </a:ext>
            </a:extLst>
          </p:cNvPr>
          <p:cNvSpPr txBox="1"/>
          <p:nvPr/>
        </p:nvSpPr>
        <p:spPr>
          <a:xfrm flipH="1">
            <a:off x="1628560" y="2714200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C826E8-254F-41FE-9AC7-97F6CF3622A4}"/>
              </a:ext>
            </a:extLst>
          </p:cNvPr>
          <p:cNvSpPr txBox="1"/>
          <p:nvPr/>
        </p:nvSpPr>
        <p:spPr>
          <a:xfrm flipH="1">
            <a:off x="6200786" y="2714200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DAD453-3E84-45ED-9ADA-D05B182A89D1}"/>
              </a:ext>
            </a:extLst>
          </p:cNvPr>
          <p:cNvSpPr txBox="1"/>
          <p:nvPr/>
        </p:nvSpPr>
        <p:spPr>
          <a:xfrm flipH="1">
            <a:off x="5937529" y="2705459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69FCE7-B902-4BF5-85CC-EC7ED324D489}"/>
              </a:ext>
            </a:extLst>
          </p:cNvPr>
          <p:cNvSpPr txBox="1"/>
          <p:nvPr/>
        </p:nvSpPr>
        <p:spPr>
          <a:xfrm flipH="1">
            <a:off x="5678552" y="2714200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5A598-D92D-4240-9A08-CF6DAEDC31FB}"/>
              </a:ext>
            </a:extLst>
          </p:cNvPr>
          <p:cNvSpPr txBox="1"/>
          <p:nvPr/>
        </p:nvSpPr>
        <p:spPr>
          <a:xfrm flipH="1">
            <a:off x="10026137" y="2714200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5C067D-08EF-4588-98FE-DEBCF09D5EC9}"/>
              </a:ext>
            </a:extLst>
          </p:cNvPr>
          <p:cNvSpPr txBox="1"/>
          <p:nvPr/>
        </p:nvSpPr>
        <p:spPr>
          <a:xfrm flipH="1">
            <a:off x="9763426" y="2705459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149603-7EA8-482E-829C-1ABBA325D96E}"/>
              </a:ext>
            </a:extLst>
          </p:cNvPr>
          <p:cNvSpPr txBox="1"/>
          <p:nvPr/>
        </p:nvSpPr>
        <p:spPr>
          <a:xfrm flipH="1">
            <a:off x="9528360" y="2722941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8279B-C273-478A-80EE-AF16B0144650}"/>
              </a:ext>
            </a:extLst>
          </p:cNvPr>
          <p:cNvSpPr txBox="1"/>
          <p:nvPr/>
        </p:nvSpPr>
        <p:spPr>
          <a:xfrm flipH="1">
            <a:off x="2079144" y="5523724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8807C2-6C4F-4583-A76A-CFBFD2BD78F8}"/>
              </a:ext>
            </a:extLst>
          </p:cNvPr>
          <p:cNvSpPr txBox="1"/>
          <p:nvPr/>
        </p:nvSpPr>
        <p:spPr>
          <a:xfrm flipH="1">
            <a:off x="1840923" y="5523672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2E3615-9C62-4040-B90F-89F4A5A99478}"/>
              </a:ext>
            </a:extLst>
          </p:cNvPr>
          <p:cNvSpPr txBox="1"/>
          <p:nvPr/>
        </p:nvSpPr>
        <p:spPr>
          <a:xfrm flipH="1">
            <a:off x="1597893" y="5526391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844E17-B6C7-41C4-84E5-1ED2EE95FD63}"/>
              </a:ext>
            </a:extLst>
          </p:cNvPr>
          <p:cNvSpPr txBox="1"/>
          <p:nvPr/>
        </p:nvSpPr>
        <p:spPr>
          <a:xfrm flipH="1">
            <a:off x="6122306" y="5490777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2DE2DF-A31D-4B12-B3B0-E05933BC7E51}"/>
              </a:ext>
            </a:extLst>
          </p:cNvPr>
          <p:cNvSpPr txBox="1"/>
          <p:nvPr/>
        </p:nvSpPr>
        <p:spPr>
          <a:xfrm flipH="1">
            <a:off x="5868255" y="5496016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C905C9-F52F-438E-82D3-EF6B59F83626}"/>
              </a:ext>
            </a:extLst>
          </p:cNvPr>
          <p:cNvSpPr txBox="1"/>
          <p:nvPr/>
        </p:nvSpPr>
        <p:spPr>
          <a:xfrm>
            <a:off x="5617056" y="5491722"/>
            <a:ext cx="72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6C08BB-ECE0-4FF6-B831-BEF672FAE6B5}"/>
              </a:ext>
            </a:extLst>
          </p:cNvPr>
          <p:cNvSpPr txBox="1"/>
          <p:nvPr/>
        </p:nvSpPr>
        <p:spPr>
          <a:xfrm flipH="1">
            <a:off x="10074755" y="5509603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959252-BCB2-41F4-9A80-84BAC8C4DB65}"/>
              </a:ext>
            </a:extLst>
          </p:cNvPr>
          <p:cNvSpPr txBox="1"/>
          <p:nvPr/>
        </p:nvSpPr>
        <p:spPr>
          <a:xfrm flipH="1">
            <a:off x="9823151" y="5509604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50DD0C7-33B9-4A61-8A4D-1ADCC62783DB}"/>
              </a:ext>
            </a:extLst>
          </p:cNvPr>
          <p:cNvSpPr txBox="1"/>
          <p:nvPr/>
        </p:nvSpPr>
        <p:spPr>
          <a:xfrm flipH="1">
            <a:off x="9594620" y="5510420"/>
            <a:ext cx="57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6" grpId="0"/>
      <p:bldP spid="137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095" y="108262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755509" y="327729"/>
            <a:ext cx="3240153" cy="754899"/>
            <a:chOff x="-254227" y="1165727"/>
            <a:chExt cx="3240153" cy="7548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0B7B6D-3CDD-4CAF-942C-957971726EA9}"/>
                </a:ext>
              </a:extLst>
            </p:cNvPr>
            <p:cNvSpPr txBox="1"/>
            <p:nvPr/>
          </p:nvSpPr>
          <p:spPr>
            <a:xfrm>
              <a:off x="-254227" y="1165727"/>
              <a:ext cx="2606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</a:rPr>
                <a:t> 3: </a:t>
              </a:r>
              <a:r>
                <a:rPr lang="en-US" sz="3600" dirty="0" err="1">
                  <a:latin typeface="Nunito black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Nunito black" pitchFamily="2" charset="0"/>
                  <a:cs typeface="Times New Roman" panose="02020603050405020304" pitchFamily="18" charset="0"/>
                </a:rPr>
                <a:t> ?</a:t>
              </a:r>
              <a:endParaRPr lang="vi-VN" sz="36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24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037252" y="2004742"/>
            <a:ext cx="834947" cy="584775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8646177" y="2135053"/>
            <a:ext cx="971473" cy="707886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4968988" y="4543536"/>
            <a:ext cx="971473" cy="646331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925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646177" y="4416535"/>
            <a:ext cx="819073" cy="584775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943934" y="494408"/>
            <a:ext cx="2446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AE136-B661-493B-AFBC-9B62171B02B2}"/>
              </a:ext>
            </a:extLst>
          </p:cNvPr>
          <p:cNvSpPr txBox="1"/>
          <p:nvPr/>
        </p:nvSpPr>
        <p:spPr>
          <a:xfrm>
            <a:off x="648383" y="1568066"/>
            <a:ext cx="39015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a) 216 + 65 – 81 = 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CF3B9-7470-4E1D-8657-440B7C8C8D96}"/>
              </a:ext>
            </a:extLst>
          </p:cNvPr>
          <p:cNvSpPr txBox="1"/>
          <p:nvPr/>
        </p:nvSpPr>
        <p:spPr>
          <a:xfrm>
            <a:off x="692946" y="3979754"/>
            <a:ext cx="50637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b) 749 – 562 + 50 =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1E96B3-993F-4348-BF12-4F75A73993CC}"/>
              </a:ext>
            </a:extLst>
          </p:cNvPr>
          <p:cNvSpPr txBox="1"/>
          <p:nvPr/>
        </p:nvSpPr>
        <p:spPr>
          <a:xfrm>
            <a:off x="4263936" y="1550915"/>
            <a:ext cx="119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281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884277-FFD7-4430-A503-7C1766AF6D00}"/>
              </a:ext>
            </a:extLst>
          </p:cNvPr>
          <p:cNvSpPr txBox="1"/>
          <p:nvPr/>
        </p:nvSpPr>
        <p:spPr>
          <a:xfrm>
            <a:off x="5108879" y="1535639"/>
            <a:ext cx="74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-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D478D-B466-48C6-B055-95BF172659F8}"/>
              </a:ext>
            </a:extLst>
          </p:cNvPr>
          <p:cNvSpPr txBox="1"/>
          <p:nvPr/>
        </p:nvSpPr>
        <p:spPr>
          <a:xfrm>
            <a:off x="5455367" y="1550914"/>
            <a:ext cx="71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81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7A576A-6EA4-42D6-A4E1-55B1D92F9BB9}"/>
              </a:ext>
            </a:extLst>
          </p:cNvPr>
          <p:cNvSpPr txBox="1"/>
          <p:nvPr/>
        </p:nvSpPr>
        <p:spPr>
          <a:xfrm>
            <a:off x="3908723" y="2197245"/>
            <a:ext cx="48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=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D3787D-6AA6-4C16-8673-D4F84EF152A5}"/>
              </a:ext>
            </a:extLst>
          </p:cNvPr>
          <p:cNvSpPr txBox="1"/>
          <p:nvPr/>
        </p:nvSpPr>
        <p:spPr>
          <a:xfrm>
            <a:off x="4649883" y="2197245"/>
            <a:ext cx="98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200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C1D8DE-C033-4E46-AFD7-1442DEB47290}"/>
              </a:ext>
            </a:extLst>
          </p:cNvPr>
          <p:cNvSpPr txBox="1"/>
          <p:nvPr/>
        </p:nvSpPr>
        <p:spPr>
          <a:xfrm>
            <a:off x="4557505" y="4002359"/>
            <a:ext cx="964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187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90CC5-8064-4B6A-91E4-AD9ACC26FD4E}"/>
              </a:ext>
            </a:extLst>
          </p:cNvPr>
          <p:cNvSpPr txBox="1"/>
          <p:nvPr/>
        </p:nvSpPr>
        <p:spPr>
          <a:xfrm>
            <a:off x="5356403" y="4014425"/>
            <a:ext cx="93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+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292E3E-022B-491C-BB7F-4529C2327CE3}"/>
              </a:ext>
            </a:extLst>
          </p:cNvPr>
          <p:cNvSpPr txBox="1"/>
          <p:nvPr/>
        </p:nvSpPr>
        <p:spPr>
          <a:xfrm>
            <a:off x="5733858" y="3992841"/>
            <a:ext cx="93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50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7244EB-55B9-47D2-9D71-056CF4191173}"/>
              </a:ext>
            </a:extLst>
          </p:cNvPr>
          <p:cNvSpPr txBox="1"/>
          <p:nvPr/>
        </p:nvSpPr>
        <p:spPr>
          <a:xfrm>
            <a:off x="4166631" y="4668821"/>
            <a:ext cx="48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=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A63E20-51C0-4AC3-B8C3-6F8CC7C89CB7}"/>
              </a:ext>
            </a:extLst>
          </p:cNvPr>
          <p:cNvSpPr txBox="1"/>
          <p:nvPr/>
        </p:nvSpPr>
        <p:spPr>
          <a:xfrm>
            <a:off x="4680965" y="4650354"/>
            <a:ext cx="107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237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6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689317" y="275005"/>
            <a:ext cx="10626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đồi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trọc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Lê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264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Nguyễn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229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4276578" y="2053883"/>
            <a:ext cx="7039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đư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264 + 229 = 493 (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              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493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cây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2053883"/>
            <a:ext cx="3790249" cy="4349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42056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350370" y="2795612"/>
            <a:ext cx="5332043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Vận</a:t>
            </a:r>
            <a:r>
              <a:rPr kumimoji="0" lang="en-US" sz="7200" b="1" i="0" u="none" strike="noStrike" kern="1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 dụng</a:t>
            </a:r>
            <a:endParaRPr kumimoji="0" lang="en-US" sz="72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93138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259</Words>
  <Application>Microsoft Office PowerPoint</Application>
  <PresentationFormat>Widescreen</PresentationFormat>
  <Paragraphs>87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HP001 4 hàng</vt:lpstr>
      <vt:lpstr>Nunito black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283</cp:revision>
  <dcterms:created xsi:type="dcterms:W3CDTF">2021-06-02T01:34:28Z</dcterms:created>
  <dcterms:modified xsi:type="dcterms:W3CDTF">2025-05-08T07:48:53Z</dcterms:modified>
</cp:coreProperties>
</file>