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28"/>
  </p:notesMasterIdLst>
  <p:sldIdLst>
    <p:sldId id="256" r:id="rId4"/>
    <p:sldId id="260" r:id="rId5"/>
    <p:sldId id="262" r:id="rId6"/>
    <p:sldId id="263" r:id="rId7"/>
    <p:sldId id="264" r:id="rId8"/>
    <p:sldId id="265" r:id="rId9"/>
    <p:sldId id="280" r:id="rId10"/>
    <p:sldId id="281" r:id="rId11"/>
    <p:sldId id="282" r:id="rId12"/>
    <p:sldId id="283" r:id="rId13"/>
    <p:sldId id="284" r:id="rId14"/>
    <p:sldId id="285" r:id="rId15"/>
    <p:sldId id="266" r:id="rId16"/>
    <p:sldId id="267" r:id="rId17"/>
    <p:sldId id="268" r:id="rId18"/>
    <p:sldId id="286" r:id="rId19"/>
    <p:sldId id="287" r:id="rId20"/>
    <p:sldId id="288" r:id="rId21"/>
    <p:sldId id="289" r:id="rId22"/>
    <p:sldId id="290" r:id="rId23"/>
    <p:sldId id="275" r:id="rId24"/>
    <p:sldId id="276" r:id="rId25"/>
    <p:sldId id="278" r:id="rId26"/>
    <p:sldId id="279"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8B"/>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5DD26-4081-4244-BFDB-ECD705D66A89}" v="106" dt="2024-02-20T11:42:03.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660"/>
  </p:normalViewPr>
  <p:slideViewPr>
    <p:cSldViewPr snapToGrid="0">
      <p:cViewPr varScale="1">
        <p:scale>
          <a:sx n="72" d="100"/>
          <a:sy n="72" d="100"/>
        </p:scale>
        <p:origin x="6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49512 Phạm Ngọc Anh" userId="cefd2df1-5fa3-4dec-87c8-c5040616a0c8" providerId="ADAL" clId="{B155DD26-4081-4244-BFDB-ECD705D66A89}"/>
    <pc:docChg chg="custSel addSld delSld modSld modMainMaster">
      <pc:chgData name="a49512 Phạm Ngọc Anh" userId="cefd2df1-5fa3-4dec-87c8-c5040616a0c8" providerId="ADAL" clId="{B155DD26-4081-4244-BFDB-ECD705D66A89}" dt="2024-02-20T11:41:12.340" v="415"/>
      <pc:docMkLst>
        <pc:docMk/>
      </pc:docMkLst>
      <pc:sldChg chg="modSp mod modTransition">
        <pc:chgData name="a49512 Phạm Ngọc Anh" userId="cefd2df1-5fa3-4dec-87c8-c5040616a0c8" providerId="ADAL" clId="{B155DD26-4081-4244-BFDB-ECD705D66A89}" dt="2024-02-20T11:41:12.340" v="415"/>
        <pc:sldMkLst>
          <pc:docMk/>
          <pc:sldMk cId="0" sldId="256"/>
        </pc:sldMkLst>
        <pc:spChg chg="mod">
          <ac:chgData name="a49512 Phạm Ngọc Anh" userId="cefd2df1-5fa3-4dec-87c8-c5040616a0c8" providerId="ADAL" clId="{B155DD26-4081-4244-BFDB-ECD705D66A89}" dt="2024-02-20T11:20:33.354" v="122" actId="1076"/>
          <ac:spMkLst>
            <pc:docMk/>
            <pc:sldMk cId="0" sldId="256"/>
            <ac:spMk id="236" creationId="{00000000-0000-0000-0000-000000000000}"/>
          </ac:spMkLst>
        </pc:spChg>
      </pc:sldChg>
      <pc:sldChg chg="del">
        <pc:chgData name="a49512 Phạm Ngọc Anh" userId="cefd2df1-5fa3-4dec-87c8-c5040616a0c8" providerId="ADAL" clId="{B155DD26-4081-4244-BFDB-ECD705D66A89}" dt="2024-02-20T11:20:45.007" v="123" actId="47"/>
        <pc:sldMkLst>
          <pc:docMk/>
          <pc:sldMk cId="0" sldId="257"/>
        </pc:sldMkLst>
      </pc:sldChg>
      <pc:sldChg chg="del">
        <pc:chgData name="a49512 Phạm Ngọc Anh" userId="cefd2df1-5fa3-4dec-87c8-c5040616a0c8" providerId="ADAL" clId="{B155DD26-4081-4244-BFDB-ECD705D66A89}" dt="2024-02-20T11:20:45.007" v="123" actId="47"/>
        <pc:sldMkLst>
          <pc:docMk/>
          <pc:sldMk cId="0" sldId="258"/>
        </pc:sldMkLst>
      </pc:sldChg>
      <pc:sldChg chg="del">
        <pc:chgData name="a49512 Phạm Ngọc Anh" userId="cefd2df1-5fa3-4dec-87c8-c5040616a0c8" providerId="ADAL" clId="{B155DD26-4081-4244-BFDB-ECD705D66A89}" dt="2024-02-20T11:20:45.007" v="123" actId="47"/>
        <pc:sldMkLst>
          <pc:docMk/>
          <pc:sldMk cId="0" sldId="259"/>
        </pc:sldMkLst>
      </pc:sldChg>
      <pc:sldChg chg="modSp mod modTransition">
        <pc:chgData name="a49512 Phạm Ngọc Anh" userId="cefd2df1-5fa3-4dec-87c8-c5040616a0c8" providerId="ADAL" clId="{B155DD26-4081-4244-BFDB-ECD705D66A89}" dt="2024-02-20T11:41:12.340" v="415"/>
        <pc:sldMkLst>
          <pc:docMk/>
          <pc:sldMk cId="0" sldId="260"/>
        </pc:sldMkLst>
        <pc:picChg chg="mod">
          <ac:chgData name="a49512 Phạm Ngọc Anh" userId="cefd2df1-5fa3-4dec-87c8-c5040616a0c8" providerId="ADAL" clId="{B155DD26-4081-4244-BFDB-ECD705D66A89}" dt="2024-02-20T11:20:50.543" v="126"/>
          <ac:picMkLst>
            <pc:docMk/>
            <pc:sldMk cId="0" sldId="260"/>
            <ac:picMk id="2" creationId="{73A54AFB-6534-DFEB-C7EF-27CED7963DB4}"/>
          </ac:picMkLst>
        </pc:picChg>
      </pc:sldChg>
      <pc:sldChg chg="del">
        <pc:chgData name="a49512 Phạm Ngọc Anh" userId="cefd2df1-5fa3-4dec-87c8-c5040616a0c8" providerId="ADAL" clId="{B155DD26-4081-4244-BFDB-ECD705D66A89}" dt="2024-02-20T11:21:42.507" v="127" actId="47"/>
        <pc:sldMkLst>
          <pc:docMk/>
          <pc:sldMk cId="0" sldId="261"/>
        </pc:sldMkLst>
      </pc:sldChg>
      <pc:sldChg chg="addSp modSp mod modTransition modAnim">
        <pc:chgData name="a49512 Phạm Ngọc Anh" userId="cefd2df1-5fa3-4dec-87c8-c5040616a0c8" providerId="ADAL" clId="{B155DD26-4081-4244-BFDB-ECD705D66A89}" dt="2024-02-20T11:41:12.340" v="415"/>
        <pc:sldMkLst>
          <pc:docMk/>
          <pc:sldMk cId="0" sldId="262"/>
        </pc:sldMkLst>
        <pc:spChg chg="add mod">
          <ac:chgData name="a49512 Phạm Ngọc Anh" userId="cefd2df1-5fa3-4dec-87c8-c5040616a0c8" providerId="ADAL" clId="{B155DD26-4081-4244-BFDB-ECD705D66A89}" dt="2024-02-20T11:21:58.988" v="132" actId="1076"/>
          <ac:spMkLst>
            <pc:docMk/>
            <pc:sldMk cId="0" sldId="262"/>
            <ac:spMk id="2" creationId="{E6C99EE6-4D18-7F4F-30A7-1588F3422908}"/>
          </ac:spMkLst>
        </pc:spChg>
        <pc:picChg chg="add mod">
          <ac:chgData name="a49512 Phạm Ngọc Anh" userId="cefd2df1-5fa3-4dec-87c8-c5040616a0c8" providerId="ADAL" clId="{B155DD26-4081-4244-BFDB-ECD705D66A89}" dt="2024-02-20T11:21:58.988" v="132" actId="1076"/>
          <ac:picMkLst>
            <pc:docMk/>
            <pc:sldMk cId="0" sldId="262"/>
            <ac:picMk id="3" creationId="{96A9DBFE-1B2C-3E7A-F81F-D5B3744DD74A}"/>
          </ac:picMkLst>
        </pc:picChg>
        <pc:picChg chg="add mod">
          <ac:chgData name="a49512 Phạm Ngọc Anh" userId="cefd2df1-5fa3-4dec-87c8-c5040616a0c8" providerId="ADAL" clId="{B155DD26-4081-4244-BFDB-ECD705D66A89}" dt="2024-02-20T11:21:58.988" v="132" actId="1076"/>
          <ac:picMkLst>
            <pc:docMk/>
            <pc:sldMk cId="0" sldId="262"/>
            <ac:picMk id="4" creationId="{D574268C-AF72-EF68-819F-7E49351861B9}"/>
          </ac:picMkLst>
        </pc:picChg>
      </pc:sldChg>
      <pc:sldChg chg="modSp modTransition">
        <pc:chgData name="a49512 Phạm Ngọc Anh" userId="cefd2df1-5fa3-4dec-87c8-c5040616a0c8" providerId="ADAL" clId="{B155DD26-4081-4244-BFDB-ECD705D66A89}" dt="2024-02-20T11:41:12.340" v="415"/>
        <pc:sldMkLst>
          <pc:docMk/>
          <pc:sldMk cId="0" sldId="263"/>
        </pc:sldMkLst>
        <pc:picChg chg="mod">
          <ac:chgData name="a49512 Phạm Ngọc Anh" userId="cefd2df1-5fa3-4dec-87c8-c5040616a0c8" providerId="ADAL" clId="{B155DD26-4081-4244-BFDB-ECD705D66A89}" dt="2024-02-20T11:22:16.683" v="133"/>
          <ac:picMkLst>
            <pc:docMk/>
            <pc:sldMk cId="0" sldId="263"/>
            <ac:picMk id="2" creationId="{772D489A-2CCE-3466-4C1D-57DF18F662AE}"/>
          </ac:picMkLst>
        </pc:picChg>
      </pc:sldChg>
      <pc:sldChg chg="addSp modSp mod modTransition modAnim">
        <pc:chgData name="a49512 Phạm Ngọc Anh" userId="cefd2df1-5fa3-4dec-87c8-c5040616a0c8" providerId="ADAL" clId="{B155DD26-4081-4244-BFDB-ECD705D66A89}" dt="2024-02-20T11:41:12.340" v="415"/>
        <pc:sldMkLst>
          <pc:docMk/>
          <pc:sldMk cId="0" sldId="264"/>
        </pc:sldMkLst>
        <pc:spChg chg="add mod">
          <ac:chgData name="a49512 Phạm Ngọc Anh" userId="cefd2df1-5fa3-4dec-87c8-c5040616a0c8" providerId="ADAL" clId="{B155DD26-4081-4244-BFDB-ECD705D66A89}" dt="2024-02-20T11:22:30.277" v="137" actId="207"/>
          <ac:spMkLst>
            <pc:docMk/>
            <pc:sldMk cId="0" sldId="264"/>
            <ac:spMk id="2" creationId="{0B093634-1846-8BA6-188C-ADE4EA39FA95}"/>
          </ac:spMkLst>
        </pc:spChg>
        <pc:spChg chg="add mod">
          <ac:chgData name="a49512 Phạm Ngọc Anh" userId="cefd2df1-5fa3-4dec-87c8-c5040616a0c8" providerId="ADAL" clId="{B155DD26-4081-4244-BFDB-ECD705D66A89}" dt="2024-02-20T11:23:03.428" v="148" actId="1076"/>
          <ac:spMkLst>
            <pc:docMk/>
            <pc:sldMk cId="0" sldId="264"/>
            <ac:spMk id="3" creationId="{299E4E9F-4F98-D382-3A98-232FC3A1CB71}"/>
          </ac:spMkLst>
        </pc:spChg>
        <pc:spChg chg="add mod">
          <ac:chgData name="a49512 Phạm Ngọc Anh" userId="cefd2df1-5fa3-4dec-87c8-c5040616a0c8" providerId="ADAL" clId="{B155DD26-4081-4244-BFDB-ECD705D66A89}" dt="2024-02-20T11:22:40.208" v="144" actId="1076"/>
          <ac:spMkLst>
            <pc:docMk/>
            <pc:sldMk cId="0" sldId="264"/>
            <ac:spMk id="4" creationId="{A831EC92-8E0A-B182-F4A6-3B25497DBFB4}"/>
          </ac:spMkLst>
        </pc:spChg>
        <pc:spChg chg="add mod">
          <ac:chgData name="a49512 Phạm Ngọc Anh" userId="cefd2df1-5fa3-4dec-87c8-c5040616a0c8" providerId="ADAL" clId="{B155DD26-4081-4244-BFDB-ECD705D66A89}" dt="2024-02-20T11:22:57.404" v="146" actId="1076"/>
          <ac:spMkLst>
            <pc:docMk/>
            <pc:sldMk cId="0" sldId="264"/>
            <ac:spMk id="6" creationId="{91AECEF6-1901-E42B-0E77-53211AA6D434}"/>
          </ac:spMkLst>
        </pc:spChg>
        <pc:picChg chg="add mod">
          <ac:chgData name="a49512 Phạm Ngọc Anh" userId="cefd2df1-5fa3-4dec-87c8-c5040616a0c8" providerId="ADAL" clId="{B155DD26-4081-4244-BFDB-ECD705D66A89}" dt="2024-02-20T11:22:34.353" v="139" actId="1076"/>
          <ac:picMkLst>
            <pc:docMk/>
            <pc:sldMk cId="0" sldId="264"/>
            <ac:picMk id="5" creationId="{BF0B6B19-6235-B4E4-D465-A3C90661BFCD}"/>
          </ac:picMkLst>
        </pc:picChg>
      </pc:sldChg>
      <pc:sldChg chg="addSp modSp mod modTransition modAnim">
        <pc:chgData name="a49512 Phạm Ngọc Anh" userId="cefd2df1-5fa3-4dec-87c8-c5040616a0c8" providerId="ADAL" clId="{B155DD26-4081-4244-BFDB-ECD705D66A89}" dt="2024-02-20T11:41:12.340" v="415"/>
        <pc:sldMkLst>
          <pc:docMk/>
          <pc:sldMk cId="0" sldId="265"/>
        </pc:sldMkLst>
        <pc:spChg chg="add mod">
          <ac:chgData name="a49512 Phạm Ngọc Anh" userId="cefd2df1-5fa3-4dec-87c8-c5040616a0c8" providerId="ADAL" clId="{B155DD26-4081-4244-BFDB-ECD705D66A89}" dt="2024-02-20T11:23:54.587" v="170" actId="1076"/>
          <ac:spMkLst>
            <pc:docMk/>
            <pc:sldMk cId="0" sldId="265"/>
            <ac:spMk id="3" creationId="{0FBF4E53-21CB-BA66-4803-40046072B3BF}"/>
          </ac:spMkLst>
        </pc:spChg>
        <pc:spChg chg="add mod">
          <ac:chgData name="a49512 Phạm Ngọc Anh" userId="cefd2df1-5fa3-4dec-87c8-c5040616a0c8" providerId="ADAL" clId="{B155DD26-4081-4244-BFDB-ECD705D66A89}" dt="2024-02-20T11:23:43.189" v="167" actId="1076"/>
          <ac:spMkLst>
            <pc:docMk/>
            <pc:sldMk cId="0" sldId="265"/>
            <ac:spMk id="4" creationId="{48DFDA2B-3F6A-43E9-A3D3-DF9ACB93393A}"/>
          </ac:spMkLst>
        </pc:spChg>
        <pc:spChg chg="add mod">
          <ac:chgData name="a49512 Phạm Ngọc Anh" userId="cefd2df1-5fa3-4dec-87c8-c5040616a0c8" providerId="ADAL" clId="{B155DD26-4081-4244-BFDB-ECD705D66A89}" dt="2024-02-20T11:23:38.312" v="165" actId="1076"/>
          <ac:spMkLst>
            <pc:docMk/>
            <pc:sldMk cId="0" sldId="265"/>
            <ac:spMk id="5" creationId="{C51F514B-9E81-209C-0B0A-23AFA91E06BD}"/>
          </ac:spMkLst>
        </pc:spChg>
        <pc:picChg chg="add mod">
          <ac:chgData name="a49512 Phạm Ngọc Anh" userId="cefd2df1-5fa3-4dec-87c8-c5040616a0c8" providerId="ADAL" clId="{B155DD26-4081-4244-BFDB-ECD705D66A89}" dt="2024-02-20T11:23:56.719" v="171" actId="1076"/>
          <ac:picMkLst>
            <pc:docMk/>
            <pc:sldMk cId="0" sldId="265"/>
            <ac:picMk id="2" creationId="{40CF0602-D58D-F615-0236-3D428F014895}"/>
          </ac:picMkLst>
        </pc:picChg>
        <pc:picChg chg="add mod">
          <ac:chgData name="a49512 Phạm Ngọc Anh" userId="cefd2df1-5fa3-4dec-87c8-c5040616a0c8" providerId="ADAL" clId="{B155DD26-4081-4244-BFDB-ECD705D66A89}" dt="2024-02-20T11:23:38.312" v="165" actId="1076"/>
          <ac:picMkLst>
            <pc:docMk/>
            <pc:sldMk cId="0" sldId="265"/>
            <ac:picMk id="6" creationId="{E45E7A3A-8CAF-559C-49A7-D8E8FC2A9FA0}"/>
          </ac:picMkLst>
        </pc:picChg>
        <pc:picChg chg="add mod">
          <ac:chgData name="a49512 Phạm Ngọc Anh" userId="cefd2df1-5fa3-4dec-87c8-c5040616a0c8" providerId="ADAL" clId="{B155DD26-4081-4244-BFDB-ECD705D66A89}" dt="2024-02-20T11:23:38.312" v="165" actId="1076"/>
          <ac:picMkLst>
            <pc:docMk/>
            <pc:sldMk cId="0" sldId="265"/>
            <ac:picMk id="7" creationId="{7CA4FDE9-6C4F-9157-5046-9237A4415B1A}"/>
          </ac:picMkLst>
        </pc:picChg>
      </pc:sldChg>
      <pc:sldChg chg="modSp modTransition">
        <pc:chgData name="a49512 Phạm Ngọc Anh" userId="cefd2df1-5fa3-4dec-87c8-c5040616a0c8" providerId="ADAL" clId="{B155DD26-4081-4244-BFDB-ECD705D66A89}" dt="2024-02-20T11:41:12.340" v="415"/>
        <pc:sldMkLst>
          <pc:docMk/>
          <pc:sldMk cId="0" sldId="266"/>
        </pc:sldMkLst>
        <pc:picChg chg="mod">
          <ac:chgData name="a49512 Phạm Ngọc Anh" userId="cefd2df1-5fa3-4dec-87c8-c5040616a0c8" providerId="ADAL" clId="{B155DD26-4081-4244-BFDB-ECD705D66A89}" dt="2024-02-20T11:30:39.779" v="258"/>
          <ac:picMkLst>
            <pc:docMk/>
            <pc:sldMk cId="0" sldId="266"/>
            <ac:picMk id="2" creationId="{42910508-A1B1-CB0D-8449-76315D0561FC}"/>
          </ac:picMkLst>
        </pc:picChg>
      </pc:sldChg>
      <pc:sldChg chg="addSp modSp mod modTransition modAnim">
        <pc:chgData name="a49512 Phạm Ngọc Anh" userId="cefd2df1-5fa3-4dec-87c8-c5040616a0c8" providerId="ADAL" clId="{B155DD26-4081-4244-BFDB-ECD705D66A89}" dt="2024-02-20T11:41:12.340" v="415"/>
        <pc:sldMkLst>
          <pc:docMk/>
          <pc:sldMk cId="0" sldId="267"/>
        </pc:sldMkLst>
        <pc:spChg chg="add mod">
          <ac:chgData name="a49512 Phạm Ngọc Anh" userId="cefd2df1-5fa3-4dec-87c8-c5040616a0c8" providerId="ADAL" clId="{B155DD26-4081-4244-BFDB-ECD705D66A89}" dt="2024-02-20T11:31:21.739" v="272" actId="2085"/>
          <ac:spMkLst>
            <pc:docMk/>
            <pc:sldMk cId="0" sldId="267"/>
            <ac:spMk id="2" creationId="{4873FEBF-D215-7021-C556-6C816C72AEC5}"/>
          </ac:spMkLst>
        </pc:spChg>
        <pc:spChg chg="add mod">
          <ac:chgData name="a49512 Phạm Ngọc Anh" userId="cefd2df1-5fa3-4dec-87c8-c5040616a0c8" providerId="ADAL" clId="{B155DD26-4081-4244-BFDB-ECD705D66A89}" dt="2024-02-20T11:30:57.105" v="263" actId="1076"/>
          <ac:spMkLst>
            <pc:docMk/>
            <pc:sldMk cId="0" sldId="267"/>
            <ac:spMk id="3" creationId="{F14C6ED2-5E07-0683-34F2-E4ED2F7462A0}"/>
          </ac:spMkLst>
        </pc:spChg>
        <pc:spChg chg="add mod">
          <ac:chgData name="a49512 Phạm Ngọc Anh" userId="cefd2df1-5fa3-4dec-87c8-c5040616a0c8" providerId="ADAL" clId="{B155DD26-4081-4244-BFDB-ECD705D66A89}" dt="2024-02-20T11:30:57.105" v="263" actId="1076"/>
          <ac:spMkLst>
            <pc:docMk/>
            <pc:sldMk cId="0" sldId="267"/>
            <ac:spMk id="4" creationId="{E59A81C8-7764-3A39-BBF2-24889F6FE1B8}"/>
          </ac:spMkLst>
        </pc:spChg>
        <pc:spChg chg="add mod">
          <ac:chgData name="a49512 Phạm Ngọc Anh" userId="cefd2df1-5fa3-4dec-87c8-c5040616a0c8" providerId="ADAL" clId="{B155DD26-4081-4244-BFDB-ECD705D66A89}" dt="2024-02-20T11:31:29.741" v="275" actId="1076"/>
          <ac:spMkLst>
            <pc:docMk/>
            <pc:sldMk cId="0" sldId="267"/>
            <ac:spMk id="5" creationId="{9D5157F4-E5FA-5A0F-6342-D19D9BC48133}"/>
          </ac:spMkLst>
        </pc:spChg>
        <pc:picChg chg="add mod">
          <ac:chgData name="a49512 Phạm Ngọc Anh" userId="cefd2df1-5fa3-4dec-87c8-c5040616a0c8" providerId="ADAL" clId="{B155DD26-4081-4244-BFDB-ECD705D66A89}" dt="2024-02-20T11:31:27.060" v="274" actId="1076"/>
          <ac:picMkLst>
            <pc:docMk/>
            <pc:sldMk cId="0" sldId="267"/>
            <ac:picMk id="6" creationId="{15CE78C6-6552-1124-48D7-F690AF71FFFE}"/>
          </ac:picMkLst>
        </pc:picChg>
      </pc:sldChg>
      <pc:sldChg chg="addSp modSp mod modTransition modAnim">
        <pc:chgData name="a49512 Phạm Ngọc Anh" userId="cefd2df1-5fa3-4dec-87c8-c5040616a0c8" providerId="ADAL" clId="{B155DD26-4081-4244-BFDB-ECD705D66A89}" dt="2024-02-20T11:41:12.340" v="415"/>
        <pc:sldMkLst>
          <pc:docMk/>
          <pc:sldMk cId="0" sldId="268"/>
        </pc:sldMkLst>
        <pc:spChg chg="add mod">
          <ac:chgData name="a49512 Phạm Ngọc Anh" userId="cefd2df1-5fa3-4dec-87c8-c5040616a0c8" providerId="ADAL" clId="{B155DD26-4081-4244-BFDB-ECD705D66A89}" dt="2024-02-20T11:32:49.395" v="293" actId="14100"/>
          <ac:spMkLst>
            <pc:docMk/>
            <pc:sldMk cId="0" sldId="268"/>
            <ac:spMk id="2" creationId="{B37A9425-030B-BB98-1CA0-757096AD72CC}"/>
          </ac:spMkLst>
        </pc:spChg>
        <pc:spChg chg="add mod">
          <ac:chgData name="a49512 Phạm Ngọc Anh" userId="cefd2df1-5fa3-4dec-87c8-c5040616a0c8" providerId="ADAL" clId="{B155DD26-4081-4244-BFDB-ECD705D66A89}" dt="2024-02-20T11:33:39.969" v="311" actId="1076"/>
          <ac:spMkLst>
            <pc:docMk/>
            <pc:sldMk cId="0" sldId="268"/>
            <ac:spMk id="3" creationId="{1A499C22-5861-2A90-43E4-E6092407CD52}"/>
          </ac:spMkLst>
        </pc:spChg>
        <pc:spChg chg="add mod">
          <ac:chgData name="a49512 Phạm Ngọc Anh" userId="cefd2df1-5fa3-4dec-87c8-c5040616a0c8" providerId="ADAL" clId="{B155DD26-4081-4244-BFDB-ECD705D66A89}" dt="2024-02-20T11:32:55.261" v="296" actId="1076"/>
          <ac:spMkLst>
            <pc:docMk/>
            <pc:sldMk cId="0" sldId="268"/>
            <ac:spMk id="4" creationId="{ED9C8955-E710-1CAA-615F-D614BDB7E580}"/>
          </ac:spMkLst>
        </pc:spChg>
        <pc:spChg chg="add mod">
          <ac:chgData name="a49512 Phạm Ngọc Anh" userId="cefd2df1-5fa3-4dec-87c8-c5040616a0c8" providerId="ADAL" clId="{B155DD26-4081-4244-BFDB-ECD705D66A89}" dt="2024-02-20T11:34:08.211" v="318" actId="1076"/>
          <ac:spMkLst>
            <pc:docMk/>
            <pc:sldMk cId="0" sldId="268"/>
            <ac:spMk id="5" creationId="{F158CDA1-CA24-E321-FE40-0890F8FE2648}"/>
          </ac:spMkLst>
        </pc:spChg>
        <pc:spChg chg="add mod">
          <ac:chgData name="a49512 Phạm Ngọc Anh" userId="cefd2df1-5fa3-4dec-87c8-c5040616a0c8" providerId="ADAL" clId="{B155DD26-4081-4244-BFDB-ECD705D66A89}" dt="2024-02-20T11:34:07.106" v="317" actId="1076"/>
          <ac:spMkLst>
            <pc:docMk/>
            <pc:sldMk cId="0" sldId="268"/>
            <ac:spMk id="6" creationId="{39D4C3EE-BC37-9BBD-4D8B-A467E3E4EA8F}"/>
          </ac:spMkLst>
        </pc:spChg>
        <pc:spChg chg="add mod">
          <ac:chgData name="a49512 Phạm Ngọc Anh" userId="cefd2df1-5fa3-4dec-87c8-c5040616a0c8" providerId="ADAL" clId="{B155DD26-4081-4244-BFDB-ECD705D66A89}" dt="2024-02-20T11:33:55.643" v="313" actId="14100"/>
          <ac:spMkLst>
            <pc:docMk/>
            <pc:sldMk cId="0" sldId="268"/>
            <ac:spMk id="7" creationId="{5D00F184-274C-4459-39BF-87ECFC3B46EE}"/>
          </ac:spMkLst>
        </pc:spChg>
        <pc:spChg chg="add mod">
          <ac:chgData name="a49512 Phạm Ngọc Anh" userId="cefd2df1-5fa3-4dec-87c8-c5040616a0c8" providerId="ADAL" clId="{B155DD26-4081-4244-BFDB-ECD705D66A89}" dt="2024-02-20T11:33:49.471" v="312" actId="14100"/>
          <ac:spMkLst>
            <pc:docMk/>
            <pc:sldMk cId="0" sldId="268"/>
            <ac:spMk id="8" creationId="{B76C466A-6E23-96B7-A189-DB5FFB7011D2}"/>
          </ac:spMkLst>
        </pc:spChg>
        <pc:spChg chg="add mod">
          <ac:chgData name="a49512 Phạm Ngọc Anh" userId="cefd2df1-5fa3-4dec-87c8-c5040616a0c8" providerId="ADAL" clId="{B155DD26-4081-4244-BFDB-ECD705D66A89}" dt="2024-02-20T11:33:29.019" v="307" actId="1076"/>
          <ac:spMkLst>
            <pc:docMk/>
            <pc:sldMk cId="0" sldId="268"/>
            <ac:spMk id="9" creationId="{7060F8D2-5DD8-8798-F9DC-8B1E6F62A28D}"/>
          </ac:spMkLst>
        </pc:spChg>
        <pc:spChg chg="add mod">
          <ac:chgData name="a49512 Phạm Ngọc Anh" userId="cefd2df1-5fa3-4dec-87c8-c5040616a0c8" providerId="ADAL" clId="{B155DD26-4081-4244-BFDB-ECD705D66A89}" dt="2024-02-20T11:33:20.732" v="305" actId="1076"/>
          <ac:spMkLst>
            <pc:docMk/>
            <pc:sldMk cId="0" sldId="268"/>
            <ac:spMk id="10" creationId="{B558B7FA-9226-24B8-F73C-44E9B22FEEB6}"/>
          </ac:spMkLst>
        </pc:spChg>
        <pc:spChg chg="add mod">
          <ac:chgData name="a49512 Phạm Ngọc Anh" userId="cefd2df1-5fa3-4dec-87c8-c5040616a0c8" providerId="ADAL" clId="{B155DD26-4081-4244-BFDB-ECD705D66A89}" dt="2024-02-20T11:33:16.568" v="303" actId="1076"/>
          <ac:spMkLst>
            <pc:docMk/>
            <pc:sldMk cId="0" sldId="268"/>
            <ac:spMk id="11" creationId="{4FE381DA-E378-61EF-6A6E-AA6F4E86590B}"/>
          </ac:spMkLst>
        </pc:spChg>
        <pc:spChg chg="add mod">
          <ac:chgData name="a49512 Phạm Ngọc Anh" userId="cefd2df1-5fa3-4dec-87c8-c5040616a0c8" providerId="ADAL" clId="{B155DD26-4081-4244-BFDB-ECD705D66A89}" dt="2024-02-20T11:33:13.161" v="301" actId="1076"/>
          <ac:spMkLst>
            <pc:docMk/>
            <pc:sldMk cId="0" sldId="268"/>
            <ac:spMk id="12" creationId="{FEC460E1-F00D-36E7-DF81-9780C14AA381}"/>
          </ac:spMkLst>
        </pc:spChg>
      </pc:sldChg>
      <pc:sldChg chg="del">
        <pc:chgData name="a49512 Phạm Ngọc Anh" userId="cefd2df1-5fa3-4dec-87c8-c5040616a0c8" providerId="ADAL" clId="{B155DD26-4081-4244-BFDB-ECD705D66A89}" dt="2024-02-20T11:39:22.248" v="380" actId="47"/>
        <pc:sldMkLst>
          <pc:docMk/>
          <pc:sldMk cId="0" sldId="269"/>
        </pc:sldMkLst>
      </pc:sldChg>
      <pc:sldChg chg="del">
        <pc:chgData name="a49512 Phạm Ngọc Anh" userId="cefd2df1-5fa3-4dec-87c8-c5040616a0c8" providerId="ADAL" clId="{B155DD26-4081-4244-BFDB-ECD705D66A89}" dt="2024-02-20T11:39:22.248" v="380" actId="47"/>
        <pc:sldMkLst>
          <pc:docMk/>
          <pc:sldMk cId="0" sldId="270"/>
        </pc:sldMkLst>
      </pc:sldChg>
      <pc:sldChg chg="del">
        <pc:chgData name="a49512 Phạm Ngọc Anh" userId="cefd2df1-5fa3-4dec-87c8-c5040616a0c8" providerId="ADAL" clId="{B155DD26-4081-4244-BFDB-ECD705D66A89}" dt="2024-02-20T11:39:22.248" v="380" actId="47"/>
        <pc:sldMkLst>
          <pc:docMk/>
          <pc:sldMk cId="0" sldId="271"/>
        </pc:sldMkLst>
      </pc:sldChg>
      <pc:sldChg chg="del">
        <pc:chgData name="a49512 Phạm Ngọc Anh" userId="cefd2df1-5fa3-4dec-87c8-c5040616a0c8" providerId="ADAL" clId="{B155DD26-4081-4244-BFDB-ECD705D66A89}" dt="2024-02-20T11:39:22.248" v="380" actId="47"/>
        <pc:sldMkLst>
          <pc:docMk/>
          <pc:sldMk cId="0" sldId="272"/>
        </pc:sldMkLst>
      </pc:sldChg>
      <pc:sldChg chg="del">
        <pc:chgData name="a49512 Phạm Ngọc Anh" userId="cefd2df1-5fa3-4dec-87c8-c5040616a0c8" providerId="ADAL" clId="{B155DD26-4081-4244-BFDB-ECD705D66A89}" dt="2024-02-20T11:39:22.248" v="380" actId="47"/>
        <pc:sldMkLst>
          <pc:docMk/>
          <pc:sldMk cId="0" sldId="273"/>
        </pc:sldMkLst>
      </pc:sldChg>
      <pc:sldChg chg="del">
        <pc:chgData name="a49512 Phạm Ngọc Anh" userId="cefd2df1-5fa3-4dec-87c8-c5040616a0c8" providerId="ADAL" clId="{B155DD26-4081-4244-BFDB-ECD705D66A89}" dt="2024-02-20T11:39:22.248" v="380" actId="47"/>
        <pc:sldMkLst>
          <pc:docMk/>
          <pc:sldMk cId="0" sldId="274"/>
        </pc:sldMkLst>
      </pc:sldChg>
      <pc:sldChg chg="modSp modTransition">
        <pc:chgData name="a49512 Phạm Ngọc Anh" userId="cefd2df1-5fa3-4dec-87c8-c5040616a0c8" providerId="ADAL" clId="{B155DD26-4081-4244-BFDB-ECD705D66A89}" dt="2024-02-20T11:41:12.340" v="415"/>
        <pc:sldMkLst>
          <pc:docMk/>
          <pc:sldMk cId="0" sldId="275"/>
        </pc:sldMkLst>
        <pc:picChg chg="mod">
          <ac:chgData name="a49512 Phạm Ngọc Anh" userId="cefd2df1-5fa3-4dec-87c8-c5040616a0c8" providerId="ADAL" clId="{B155DD26-4081-4244-BFDB-ECD705D66A89}" dt="2024-02-20T11:39:26.068" v="381"/>
          <ac:picMkLst>
            <pc:docMk/>
            <pc:sldMk cId="0" sldId="275"/>
            <ac:picMk id="2" creationId="{1C98FC0D-FB32-E540-A35B-403AAA40CBE7}"/>
          </ac:picMkLst>
        </pc:picChg>
      </pc:sldChg>
      <pc:sldChg chg="addSp modSp mod modTransition modAnim">
        <pc:chgData name="a49512 Phạm Ngọc Anh" userId="cefd2df1-5fa3-4dec-87c8-c5040616a0c8" providerId="ADAL" clId="{B155DD26-4081-4244-BFDB-ECD705D66A89}" dt="2024-02-20T11:41:12.340" v="415"/>
        <pc:sldMkLst>
          <pc:docMk/>
          <pc:sldMk cId="0" sldId="276"/>
        </pc:sldMkLst>
        <pc:spChg chg="add mod">
          <ac:chgData name="a49512 Phạm Ngọc Anh" userId="cefd2df1-5fa3-4dec-87c8-c5040616a0c8" providerId="ADAL" clId="{B155DD26-4081-4244-BFDB-ECD705D66A89}" dt="2024-02-20T11:39:57.231" v="391" actId="1076"/>
          <ac:spMkLst>
            <pc:docMk/>
            <pc:sldMk cId="0" sldId="276"/>
            <ac:spMk id="2" creationId="{6828574A-8843-574D-B63A-C6D70444F203}"/>
          </ac:spMkLst>
        </pc:spChg>
        <pc:spChg chg="add mod">
          <ac:chgData name="a49512 Phạm Ngọc Anh" userId="cefd2df1-5fa3-4dec-87c8-c5040616a0c8" providerId="ADAL" clId="{B155DD26-4081-4244-BFDB-ECD705D66A89}" dt="2024-02-20T11:40:33.855" v="407" actId="14100"/>
          <ac:spMkLst>
            <pc:docMk/>
            <pc:sldMk cId="0" sldId="276"/>
            <ac:spMk id="3" creationId="{4AE9B39E-20AF-E741-72A1-067445BEBD78}"/>
          </ac:spMkLst>
        </pc:spChg>
        <pc:spChg chg="add mod">
          <ac:chgData name="a49512 Phạm Ngọc Anh" userId="cefd2df1-5fa3-4dec-87c8-c5040616a0c8" providerId="ADAL" clId="{B155DD26-4081-4244-BFDB-ECD705D66A89}" dt="2024-02-20T11:40:38.828" v="409" actId="14100"/>
          <ac:spMkLst>
            <pc:docMk/>
            <pc:sldMk cId="0" sldId="276"/>
            <ac:spMk id="5" creationId="{5C27C080-835B-AE88-7788-3A9784D74E5A}"/>
          </ac:spMkLst>
        </pc:spChg>
        <pc:picChg chg="add mod">
          <ac:chgData name="a49512 Phạm Ngọc Anh" userId="cefd2df1-5fa3-4dec-87c8-c5040616a0c8" providerId="ADAL" clId="{B155DD26-4081-4244-BFDB-ECD705D66A89}" dt="2024-02-20T11:39:44.136" v="385" actId="1076"/>
          <ac:picMkLst>
            <pc:docMk/>
            <pc:sldMk cId="0" sldId="276"/>
            <ac:picMk id="4" creationId="{CD3562EA-5F05-D3D9-9179-D469F41BA6D9}"/>
          </ac:picMkLst>
        </pc:picChg>
      </pc:sldChg>
      <pc:sldChg chg="del">
        <pc:chgData name="a49512 Phạm Ngọc Anh" userId="cefd2df1-5fa3-4dec-87c8-c5040616a0c8" providerId="ADAL" clId="{B155DD26-4081-4244-BFDB-ECD705D66A89}" dt="2024-02-20T11:39:46.593" v="386" actId="47"/>
        <pc:sldMkLst>
          <pc:docMk/>
          <pc:sldMk cId="0" sldId="277"/>
        </pc:sldMkLst>
      </pc:sldChg>
      <pc:sldChg chg="modTransition">
        <pc:chgData name="a49512 Phạm Ngọc Anh" userId="cefd2df1-5fa3-4dec-87c8-c5040616a0c8" providerId="ADAL" clId="{B155DD26-4081-4244-BFDB-ECD705D66A89}" dt="2024-02-20T11:41:12.340" v="415"/>
        <pc:sldMkLst>
          <pc:docMk/>
          <pc:sldMk cId="0" sldId="278"/>
        </pc:sldMkLst>
      </pc:sldChg>
      <pc:sldChg chg="modTransition">
        <pc:chgData name="a49512 Phạm Ngọc Anh" userId="cefd2df1-5fa3-4dec-87c8-c5040616a0c8" providerId="ADAL" clId="{B155DD26-4081-4244-BFDB-ECD705D66A89}" dt="2024-02-20T11:41:12.340" v="415"/>
        <pc:sldMkLst>
          <pc:docMk/>
          <pc:sldMk cId="0" sldId="279"/>
        </pc:sldMkLst>
      </pc:sldChg>
      <pc:sldChg chg="addSp modSp add mod modTransition modAnim">
        <pc:chgData name="a49512 Phạm Ngọc Anh" userId="cefd2df1-5fa3-4dec-87c8-c5040616a0c8" providerId="ADAL" clId="{B155DD26-4081-4244-BFDB-ECD705D66A89}" dt="2024-02-20T11:41:12.340" v="415"/>
        <pc:sldMkLst>
          <pc:docMk/>
          <pc:sldMk cId="4084546232" sldId="280"/>
        </pc:sldMkLst>
        <pc:spChg chg="add mod">
          <ac:chgData name="a49512 Phạm Ngọc Anh" userId="cefd2df1-5fa3-4dec-87c8-c5040616a0c8" providerId="ADAL" clId="{B155DD26-4081-4244-BFDB-ECD705D66A89}" dt="2024-02-20T11:24:23.267" v="182" actId="1076"/>
          <ac:spMkLst>
            <pc:docMk/>
            <pc:sldMk cId="4084546232" sldId="280"/>
            <ac:spMk id="2" creationId="{432873C2-BE57-5032-C13C-F68C590228AB}"/>
          </ac:spMkLst>
        </pc:spChg>
        <pc:spChg chg="add mod">
          <ac:chgData name="a49512 Phạm Ngọc Anh" userId="cefd2df1-5fa3-4dec-87c8-c5040616a0c8" providerId="ADAL" clId="{B155DD26-4081-4244-BFDB-ECD705D66A89}" dt="2024-02-20T11:24:33.889" v="185" actId="14100"/>
          <ac:spMkLst>
            <pc:docMk/>
            <pc:sldMk cId="4084546232" sldId="280"/>
            <ac:spMk id="3" creationId="{43DC3722-894C-E7DA-D0B4-7A40B4C776E3}"/>
          </ac:spMkLst>
        </pc:spChg>
        <pc:picChg chg="add mod">
          <ac:chgData name="a49512 Phạm Ngọc Anh" userId="cefd2df1-5fa3-4dec-87c8-c5040616a0c8" providerId="ADAL" clId="{B155DD26-4081-4244-BFDB-ECD705D66A89}" dt="2024-02-20T11:24:17.851" v="180" actId="1076"/>
          <ac:picMkLst>
            <pc:docMk/>
            <pc:sldMk cId="4084546232" sldId="280"/>
            <ac:picMk id="4" creationId="{3C6DBB4B-CBBD-E35B-5290-15B7F61ED853}"/>
          </ac:picMkLst>
        </pc:picChg>
      </pc:sldChg>
      <pc:sldChg chg="addSp modSp add mod modTransition modAnim">
        <pc:chgData name="a49512 Phạm Ngọc Anh" userId="cefd2df1-5fa3-4dec-87c8-c5040616a0c8" providerId="ADAL" clId="{B155DD26-4081-4244-BFDB-ECD705D66A89}" dt="2024-02-20T11:41:12.340" v="415"/>
        <pc:sldMkLst>
          <pc:docMk/>
          <pc:sldMk cId="2548214476" sldId="281"/>
        </pc:sldMkLst>
        <pc:spChg chg="add mod">
          <ac:chgData name="a49512 Phạm Ngọc Anh" userId="cefd2df1-5fa3-4dec-87c8-c5040616a0c8" providerId="ADAL" clId="{B155DD26-4081-4244-BFDB-ECD705D66A89}" dt="2024-02-20T11:25:33.413" v="197" actId="1076"/>
          <ac:spMkLst>
            <pc:docMk/>
            <pc:sldMk cId="2548214476" sldId="281"/>
            <ac:spMk id="3" creationId="{B7BF10CD-5D14-45E7-10C5-3991989E8992}"/>
          </ac:spMkLst>
        </pc:spChg>
        <pc:spChg chg="add mod">
          <ac:chgData name="a49512 Phạm Ngọc Anh" userId="cefd2df1-5fa3-4dec-87c8-c5040616a0c8" providerId="ADAL" clId="{B155DD26-4081-4244-BFDB-ECD705D66A89}" dt="2024-02-20T11:25:33.413" v="197" actId="1076"/>
          <ac:spMkLst>
            <pc:docMk/>
            <pc:sldMk cId="2548214476" sldId="281"/>
            <ac:spMk id="4" creationId="{BDECFEC8-8E30-2027-784D-6C13592A18F2}"/>
          </ac:spMkLst>
        </pc:spChg>
        <pc:spChg chg="add mod">
          <ac:chgData name="a49512 Phạm Ngọc Anh" userId="cefd2df1-5fa3-4dec-87c8-c5040616a0c8" providerId="ADAL" clId="{B155DD26-4081-4244-BFDB-ECD705D66A89}" dt="2024-02-20T11:25:33.413" v="197" actId="1076"/>
          <ac:spMkLst>
            <pc:docMk/>
            <pc:sldMk cId="2548214476" sldId="281"/>
            <ac:spMk id="5" creationId="{29F2ABE6-8D6C-5C76-360C-C8256BD93628}"/>
          </ac:spMkLst>
        </pc:spChg>
        <pc:picChg chg="add mod">
          <ac:chgData name="a49512 Phạm Ngọc Anh" userId="cefd2df1-5fa3-4dec-87c8-c5040616a0c8" providerId="ADAL" clId="{B155DD26-4081-4244-BFDB-ECD705D66A89}" dt="2024-02-20T11:25:41.444" v="203" actId="1076"/>
          <ac:picMkLst>
            <pc:docMk/>
            <pc:sldMk cId="2548214476" sldId="281"/>
            <ac:picMk id="2" creationId="{25D9DBD0-A9DB-F216-87A5-61ADA93404E8}"/>
          </ac:picMkLst>
        </pc:picChg>
      </pc:sldChg>
      <pc:sldChg chg="addSp modSp add mod modTransition modAnim">
        <pc:chgData name="a49512 Phạm Ngọc Anh" userId="cefd2df1-5fa3-4dec-87c8-c5040616a0c8" providerId="ADAL" clId="{B155DD26-4081-4244-BFDB-ECD705D66A89}" dt="2024-02-20T11:41:12.340" v="415"/>
        <pc:sldMkLst>
          <pc:docMk/>
          <pc:sldMk cId="1944552301" sldId="282"/>
        </pc:sldMkLst>
        <pc:spChg chg="add mod">
          <ac:chgData name="a49512 Phạm Ngọc Anh" userId="cefd2df1-5fa3-4dec-87c8-c5040616a0c8" providerId="ADAL" clId="{B155DD26-4081-4244-BFDB-ECD705D66A89}" dt="2024-02-20T11:27:55.357" v="212" actId="1076"/>
          <ac:spMkLst>
            <pc:docMk/>
            <pc:sldMk cId="1944552301" sldId="282"/>
            <ac:spMk id="2" creationId="{EAB8AB2F-C015-A120-AACF-E55707B2D2D1}"/>
          </ac:spMkLst>
        </pc:spChg>
        <pc:spChg chg="add mod">
          <ac:chgData name="a49512 Phạm Ngọc Anh" userId="cefd2df1-5fa3-4dec-87c8-c5040616a0c8" providerId="ADAL" clId="{B155DD26-4081-4244-BFDB-ECD705D66A89}" dt="2024-02-20T11:27:57.500" v="213" actId="1076"/>
          <ac:spMkLst>
            <pc:docMk/>
            <pc:sldMk cId="1944552301" sldId="282"/>
            <ac:spMk id="3" creationId="{FDF7A6F3-7C6F-3A86-A5A3-8B41D2292D7A}"/>
          </ac:spMkLst>
        </pc:spChg>
        <pc:spChg chg="add mod">
          <ac:chgData name="a49512 Phạm Ngọc Anh" userId="cefd2df1-5fa3-4dec-87c8-c5040616a0c8" providerId="ADAL" clId="{B155DD26-4081-4244-BFDB-ECD705D66A89}" dt="2024-02-20T11:27:59.562" v="214" actId="1076"/>
          <ac:spMkLst>
            <pc:docMk/>
            <pc:sldMk cId="1944552301" sldId="282"/>
            <ac:spMk id="4" creationId="{943981AF-5650-D2F1-C79A-940B990AFD33}"/>
          </ac:spMkLst>
        </pc:spChg>
        <pc:picChg chg="add mod">
          <ac:chgData name="a49512 Phạm Ngọc Anh" userId="cefd2df1-5fa3-4dec-87c8-c5040616a0c8" providerId="ADAL" clId="{B155DD26-4081-4244-BFDB-ECD705D66A89}" dt="2024-02-20T11:27:39.849" v="208" actId="1076"/>
          <ac:picMkLst>
            <pc:docMk/>
            <pc:sldMk cId="1944552301" sldId="282"/>
            <ac:picMk id="5" creationId="{013D5B88-7BEA-D71C-A421-B2AD08D92467}"/>
          </ac:picMkLst>
        </pc:picChg>
        <pc:cxnChg chg="add mod">
          <ac:chgData name="a49512 Phạm Ngọc Anh" userId="cefd2df1-5fa3-4dec-87c8-c5040616a0c8" providerId="ADAL" clId="{B155DD26-4081-4244-BFDB-ECD705D66A89}" dt="2024-02-20T11:27:57.500" v="213" actId="1076"/>
          <ac:cxnSpMkLst>
            <pc:docMk/>
            <pc:sldMk cId="1944552301" sldId="282"/>
            <ac:cxnSpMk id="6" creationId="{FCD06029-BA81-FCFE-1080-E3D450331136}"/>
          </ac:cxnSpMkLst>
        </pc:cxnChg>
        <pc:cxnChg chg="add mod">
          <ac:chgData name="a49512 Phạm Ngọc Anh" userId="cefd2df1-5fa3-4dec-87c8-c5040616a0c8" providerId="ADAL" clId="{B155DD26-4081-4244-BFDB-ECD705D66A89}" dt="2024-02-20T11:27:59.562" v="214" actId="1076"/>
          <ac:cxnSpMkLst>
            <pc:docMk/>
            <pc:sldMk cId="1944552301" sldId="282"/>
            <ac:cxnSpMk id="7" creationId="{2DC1DE04-0AE1-F13E-061E-1CEC83EF5D34}"/>
          </ac:cxnSpMkLst>
        </pc:cxnChg>
      </pc:sldChg>
      <pc:sldChg chg="addSp modSp add mod modTransition modAnim">
        <pc:chgData name="a49512 Phạm Ngọc Anh" userId="cefd2df1-5fa3-4dec-87c8-c5040616a0c8" providerId="ADAL" clId="{B155DD26-4081-4244-BFDB-ECD705D66A89}" dt="2024-02-20T11:41:12.340" v="415"/>
        <pc:sldMkLst>
          <pc:docMk/>
          <pc:sldMk cId="3606779009" sldId="283"/>
        </pc:sldMkLst>
        <pc:spChg chg="add mod">
          <ac:chgData name="a49512 Phạm Ngọc Anh" userId="cefd2df1-5fa3-4dec-87c8-c5040616a0c8" providerId="ADAL" clId="{B155DD26-4081-4244-BFDB-ECD705D66A89}" dt="2024-02-20T11:28:21.523" v="219" actId="1076"/>
          <ac:spMkLst>
            <pc:docMk/>
            <pc:sldMk cId="3606779009" sldId="283"/>
            <ac:spMk id="2" creationId="{FE29F97B-5F0B-1E15-07DD-37BABF679F32}"/>
          </ac:spMkLst>
        </pc:spChg>
        <pc:spChg chg="add mod">
          <ac:chgData name="a49512 Phạm Ngọc Anh" userId="cefd2df1-5fa3-4dec-87c8-c5040616a0c8" providerId="ADAL" clId="{B155DD26-4081-4244-BFDB-ECD705D66A89}" dt="2024-02-20T11:28:24.179" v="220" actId="1076"/>
          <ac:spMkLst>
            <pc:docMk/>
            <pc:sldMk cId="3606779009" sldId="283"/>
            <ac:spMk id="4" creationId="{DB957218-31DC-E9E1-FAF8-62FE629C695D}"/>
          </ac:spMkLst>
        </pc:spChg>
        <pc:spChg chg="add mod">
          <ac:chgData name="a49512 Phạm Ngọc Anh" userId="cefd2df1-5fa3-4dec-87c8-c5040616a0c8" providerId="ADAL" clId="{B155DD26-4081-4244-BFDB-ECD705D66A89}" dt="2024-02-20T11:28:34.126" v="226" actId="1076"/>
          <ac:spMkLst>
            <pc:docMk/>
            <pc:sldMk cId="3606779009" sldId="283"/>
            <ac:spMk id="6" creationId="{07BD76F3-E3FD-AE1C-4852-0D0FE6A9E40B}"/>
          </ac:spMkLst>
        </pc:spChg>
        <pc:picChg chg="add mod">
          <ac:chgData name="a49512 Phạm Ngọc Anh" userId="cefd2df1-5fa3-4dec-87c8-c5040616a0c8" providerId="ADAL" clId="{B155DD26-4081-4244-BFDB-ECD705D66A89}" dt="2024-02-20T11:28:28.658" v="223" actId="1076"/>
          <ac:picMkLst>
            <pc:docMk/>
            <pc:sldMk cId="3606779009" sldId="283"/>
            <ac:picMk id="3" creationId="{EC197908-87D9-3295-90B6-505C6F521961}"/>
          </ac:picMkLst>
        </pc:picChg>
        <pc:picChg chg="add mod">
          <ac:chgData name="a49512 Phạm Ngọc Anh" userId="cefd2df1-5fa3-4dec-87c8-c5040616a0c8" providerId="ADAL" clId="{B155DD26-4081-4244-BFDB-ECD705D66A89}" dt="2024-02-20T11:28:24.179" v="220" actId="1076"/>
          <ac:picMkLst>
            <pc:docMk/>
            <pc:sldMk cId="3606779009" sldId="283"/>
            <ac:picMk id="5" creationId="{3260601F-DBAD-2B93-AB37-8B2AE0494BD4}"/>
          </ac:picMkLst>
        </pc:picChg>
        <pc:picChg chg="add mod">
          <ac:chgData name="a49512 Phạm Ngọc Anh" userId="cefd2df1-5fa3-4dec-87c8-c5040616a0c8" providerId="ADAL" clId="{B155DD26-4081-4244-BFDB-ECD705D66A89}" dt="2024-02-20T11:28:30.762" v="224" actId="1076"/>
          <ac:picMkLst>
            <pc:docMk/>
            <pc:sldMk cId="3606779009" sldId="283"/>
            <ac:picMk id="7" creationId="{EEE33C3C-B090-311A-00C0-E44EF603EFED}"/>
          </ac:picMkLst>
        </pc:picChg>
      </pc:sldChg>
      <pc:sldChg chg="addSp modSp add mod modTransition modAnim">
        <pc:chgData name="a49512 Phạm Ngọc Anh" userId="cefd2df1-5fa3-4dec-87c8-c5040616a0c8" providerId="ADAL" clId="{B155DD26-4081-4244-BFDB-ECD705D66A89}" dt="2024-02-20T11:41:12.340" v="415"/>
        <pc:sldMkLst>
          <pc:docMk/>
          <pc:sldMk cId="1414184616" sldId="284"/>
        </pc:sldMkLst>
        <pc:spChg chg="add mod">
          <ac:chgData name="a49512 Phạm Ngọc Anh" userId="cefd2df1-5fa3-4dec-87c8-c5040616a0c8" providerId="ADAL" clId="{B155DD26-4081-4244-BFDB-ECD705D66A89}" dt="2024-02-20T11:29:04.336" v="235" actId="1076"/>
          <ac:spMkLst>
            <pc:docMk/>
            <pc:sldMk cId="1414184616" sldId="284"/>
            <ac:spMk id="2" creationId="{90E23BB2-1D81-80BA-507C-78F07BA4F1FA}"/>
          </ac:spMkLst>
        </pc:spChg>
        <pc:spChg chg="add mod">
          <ac:chgData name="a49512 Phạm Ngọc Anh" userId="cefd2df1-5fa3-4dec-87c8-c5040616a0c8" providerId="ADAL" clId="{B155DD26-4081-4244-BFDB-ECD705D66A89}" dt="2024-02-20T11:29:04.336" v="235" actId="1076"/>
          <ac:spMkLst>
            <pc:docMk/>
            <pc:sldMk cId="1414184616" sldId="284"/>
            <ac:spMk id="4" creationId="{3B90FE70-1CA1-8EA4-EA60-793A00DDB6A6}"/>
          </ac:spMkLst>
        </pc:spChg>
        <pc:picChg chg="add mod">
          <ac:chgData name="a49512 Phạm Ngọc Anh" userId="cefd2df1-5fa3-4dec-87c8-c5040616a0c8" providerId="ADAL" clId="{B155DD26-4081-4244-BFDB-ECD705D66A89}" dt="2024-02-20T11:28:57.240" v="233" actId="1076"/>
          <ac:picMkLst>
            <pc:docMk/>
            <pc:sldMk cId="1414184616" sldId="284"/>
            <ac:picMk id="3" creationId="{0FAF664A-8BBD-DC16-7448-191C3E996388}"/>
          </ac:picMkLst>
        </pc:picChg>
      </pc:sldChg>
      <pc:sldChg chg="addSp delSp modSp add mod modTransition modAnim">
        <pc:chgData name="a49512 Phạm Ngọc Anh" userId="cefd2df1-5fa3-4dec-87c8-c5040616a0c8" providerId="ADAL" clId="{B155DD26-4081-4244-BFDB-ECD705D66A89}" dt="2024-02-20T11:41:12.340" v="415"/>
        <pc:sldMkLst>
          <pc:docMk/>
          <pc:sldMk cId="3981048181" sldId="285"/>
        </pc:sldMkLst>
        <pc:spChg chg="add del mod">
          <ac:chgData name="a49512 Phạm Ngọc Anh" userId="cefd2df1-5fa3-4dec-87c8-c5040616a0c8" providerId="ADAL" clId="{B155DD26-4081-4244-BFDB-ECD705D66A89}" dt="2024-02-20T11:29:44.285" v="246" actId="478"/>
          <ac:spMkLst>
            <pc:docMk/>
            <pc:sldMk cId="3981048181" sldId="285"/>
            <ac:spMk id="2" creationId="{6890237B-F2DB-C3E3-1115-2AE0A644A0B2}"/>
          </ac:spMkLst>
        </pc:spChg>
        <pc:spChg chg="add mod">
          <ac:chgData name="a49512 Phạm Ngọc Anh" userId="cefd2df1-5fa3-4dec-87c8-c5040616a0c8" providerId="ADAL" clId="{B155DD26-4081-4244-BFDB-ECD705D66A89}" dt="2024-02-20T11:30:23.356" v="257" actId="1076"/>
          <ac:spMkLst>
            <pc:docMk/>
            <pc:sldMk cId="3981048181" sldId="285"/>
            <ac:spMk id="3" creationId="{3E6373E0-C901-3900-4BF0-0B4EF812351C}"/>
          </ac:spMkLst>
        </pc:spChg>
        <pc:spChg chg="add mod">
          <ac:chgData name="a49512 Phạm Ngọc Anh" userId="cefd2df1-5fa3-4dec-87c8-c5040616a0c8" providerId="ADAL" clId="{B155DD26-4081-4244-BFDB-ECD705D66A89}" dt="2024-02-20T11:30:23.356" v="257" actId="1076"/>
          <ac:spMkLst>
            <pc:docMk/>
            <pc:sldMk cId="3981048181" sldId="285"/>
            <ac:spMk id="4" creationId="{2DD08BD5-99CE-54A4-06B6-3F3880A55D48}"/>
          </ac:spMkLst>
        </pc:spChg>
        <pc:spChg chg="add mod">
          <ac:chgData name="a49512 Phạm Ngọc Anh" userId="cefd2df1-5fa3-4dec-87c8-c5040616a0c8" providerId="ADAL" clId="{B155DD26-4081-4244-BFDB-ECD705D66A89}" dt="2024-02-20T11:30:23.356" v="257" actId="1076"/>
          <ac:spMkLst>
            <pc:docMk/>
            <pc:sldMk cId="3981048181" sldId="285"/>
            <ac:spMk id="5" creationId="{E7E25EC7-E1CF-9D20-A5A9-ADC2D1B86CAD}"/>
          </ac:spMkLst>
        </pc:spChg>
        <pc:spChg chg="add mod">
          <ac:chgData name="a49512 Phạm Ngọc Anh" userId="cefd2df1-5fa3-4dec-87c8-c5040616a0c8" providerId="ADAL" clId="{B155DD26-4081-4244-BFDB-ECD705D66A89}" dt="2024-02-20T11:30:23.356" v="257" actId="1076"/>
          <ac:spMkLst>
            <pc:docMk/>
            <pc:sldMk cId="3981048181" sldId="285"/>
            <ac:spMk id="6" creationId="{85DDABD1-3584-13C0-7BC3-C1FA8D3C3E41}"/>
          </ac:spMkLst>
        </pc:spChg>
        <pc:spChg chg="add mod">
          <ac:chgData name="a49512 Phạm Ngọc Anh" userId="cefd2df1-5fa3-4dec-87c8-c5040616a0c8" providerId="ADAL" clId="{B155DD26-4081-4244-BFDB-ECD705D66A89}" dt="2024-02-20T11:30:23.356" v="257" actId="1076"/>
          <ac:spMkLst>
            <pc:docMk/>
            <pc:sldMk cId="3981048181" sldId="285"/>
            <ac:spMk id="7" creationId="{78756381-C7CD-C462-0B1A-505EEEFAD1BC}"/>
          </ac:spMkLst>
        </pc:spChg>
        <pc:spChg chg="add mod">
          <ac:chgData name="a49512 Phạm Ngọc Anh" userId="cefd2df1-5fa3-4dec-87c8-c5040616a0c8" providerId="ADAL" clId="{B155DD26-4081-4244-BFDB-ECD705D66A89}" dt="2024-02-20T11:30:23.356" v="257" actId="1076"/>
          <ac:spMkLst>
            <pc:docMk/>
            <pc:sldMk cId="3981048181" sldId="285"/>
            <ac:spMk id="8" creationId="{8B7C0551-15F8-3F60-44C8-54EFB4C097FB}"/>
          </ac:spMkLst>
        </pc:spChg>
        <pc:spChg chg="add mod">
          <ac:chgData name="a49512 Phạm Ngọc Anh" userId="cefd2df1-5fa3-4dec-87c8-c5040616a0c8" providerId="ADAL" clId="{B155DD26-4081-4244-BFDB-ECD705D66A89}" dt="2024-02-20T11:30:23.356" v="257" actId="1076"/>
          <ac:spMkLst>
            <pc:docMk/>
            <pc:sldMk cId="3981048181" sldId="285"/>
            <ac:spMk id="9" creationId="{C8544C6F-F62D-F654-2BDD-442DB1EAC77C}"/>
          </ac:spMkLst>
        </pc:spChg>
        <pc:spChg chg="add mod">
          <ac:chgData name="a49512 Phạm Ngọc Anh" userId="cefd2df1-5fa3-4dec-87c8-c5040616a0c8" providerId="ADAL" clId="{B155DD26-4081-4244-BFDB-ECD705D66A89}" dt="2024-02-20T11:30:23.356" v="257" actId="1076"/>
          <ac:spMkLst>
            <pc:docMk/>
            <pc:sldMk cId="3981048181" sldId="285"/>
            <ac:spMk id="10" creationId="{E89FB4AA-BA3D-25AB-EE2B-65C78028C50D}"/>
          </ac:spMkLst>
        </pc:spChg>
        <pc:spChg chg="add mod">
          <ac:chgData name="a49512 Phạm Ngọc Anh" userId="cefd2df1-5fa3-4dec-87c8-c5040616a0c8" providerId="ADAL" clId="{B155DD26-4081-4244-BFDB-ECD705D66A89}" dt="2024-02-20T11:30:23.356" v="257" actId="1076"/>
          <ac:spMkLst>
            <pc:docMk/>
            <pc:sldMk cId="3981048181" sldId="285"/>
            <ac:spMk id="11" creationId="{DE4F727F-BF64-8BFB-3FB8-79BF5191049F}"/>
          </ac:spMkLst>
        </pc:spChg>
        <pc:spChg chg="add mod">
          <ac:chgData name="a49512 Phạm Ngọc Anh" userId="cefd2df1-5fa3-4dec-87c8-c5040616a0c8" providerId="ADAL" clId="{B155DD26-4081-4244-BFDB-ECD705D66A89}" dt="2024-02-20T11:30:17.130" v="256" actId="1076"/>
          <ac:spMkLst>
            <pc:docMk/>
            <pc:sldMk cId="3981048181" sldId="285"/>
            <ac:spMk id="12" creationId="{31218CD9-7B17-CB74-6BC4-8D3B03FCF1CA}"/>
          </ac:spMkLst>
        </pc:spChg>
      </pc:sldChg>
      <pc:sldChg chg="addSp modSp add mod modTransition modAnim">
        <pc:chgData name="a49512 Phạm Ngọc Anh" userId="cefd2df1-5fa3-4dec-87c8-c5040616a0c8" providerId="ADAL" clId="{B155DD26-4081-4244-BFDB-ECD705D66A89}" dt="2024-02-20T11:41:12.340" v="415"/>
        <pc:sldMkLst>
          <pc:docMk/>
          <pc:sldMk cId="2397915054" sldId="286"/>
        </pc:sldMkLst>
        <pc:spChg chg="add mod">
          <ac:chgData name="a49512 Phạm Ngọc Anh" userId="cefd2df1-5fa3-4dec-87c8-c5040616a0c8" providerId="ADAL" clId="{B155DD26-4081-4244-BFDB-ECD705D66A89}" dt="2024-02-20T11:35:03.456" v="331" actId="1076"/>
          <ac:spMkLst>
            <pc:docMk/>
            <pc:sldMk cId="2397915054" sldId="286"/>
            <ac:spMk id="2" creationId="{540F6FB8-36F1-7CD6-64D7-23E0F5CB80F2}"/>
          </ac:spMkLst>
        </pc:spChg>
        <pc:spChg chg="mod">
          <ac:chgData name="a49512 Phạm Ngọc Anh" userId="cefd2df1-5fa3-4dec-87c8-c5040616a0c8" providerId="ADAL" clId="{B155DD26-4081-4244-BFDB-ECD705D66A89}" dt="2024-02-20T11:34:45.235" v="323" actId="207"/>
          <ac:spMkLst>
            <pc:docMk/>
            <pc:sldMk cId="2397915054" sldId="286"/>
            <ac:spMk id="4" creationId="{C0AA25F9-84AF-4E05-0627-A90ACF039D62}"/>
          </ac:spMkLst>
        </pc:spChg>
        <pc:spChg chg="mod">
          <ac:chgData name="a49512 Phạm Ngọc Anh" userId="cefd2df1-5fa3-4dec-87c8-c5040616a0c8" providerId="ADAL" clId="{B155DD26-4081-4244-BFDB-ECD705D66A89}" dt="2024-02-20T11:34:45.235" v="323" actId="207"/>
          <ac:spMkLst>
            <pc:docMk/>
            <pc:sldMk cId="2397915054" sldId="286"/>
            <ac:spMk id="5" creationId="{C9C5C912-6B23-D496-37EA-79BE368DD995}"/>
          </ac:spMkLst>
        </pc:spChg>
        <pc:grpChg chg="add mod">
          <ac:chgData name="a49512 Phạm Ngọc Anh" userId="cefd2df1-5fa3-4dec-87c8-c5040616a0c8" providerId="ADAL" clId="{B155DD26-4081-4244-BFDB-ECD705D66A89}" dt="2024-02-20T11:35:10.954" v="333" actId="1076"/>
          <ac:grpSpMkLst>
            <pc:docMk/>
            <pc:sldMk cId="2397915054" sldId="286"/>
            <ac:grpSpMk id="3" creationId="{9F86AF03-3006-7775-C6C6-165E29EA6DC6}"/>
          </ac:grpSpMkLst>
        </pc:grpChg>
      </pc:sldChg>
      <pc:sldChg chg="addSp modSp add mod modTransition modAnim">
        <pc:chgData name="a49512 Phạm Ngọc Anh" userId="cefd2df1-5fa3-4dec-87c8-c5040616a0c8" providerId="ADAL" clId="{B155DD26-4081-4244-BFDB-ECD705D66A89}" dt="2024-02-20T11:41:12.340" v="415"/>
        <pc:sldMkLst>
          <pc:docMk/>
          <pc:sldMk cId="35875714" sldId="287"/>
        </pc:sldMkLst>
        <pc:spChg chg="add mod">
          <ac:chgData name="a49512 Phạm Ngọc Anh" userId="cefd2df1-5fa3-4dec-87c8-c5040616a0c8" providerId="ADAL" clId="{B155DD26-4081-4244-BFDB-ECD705D66A89}" dt="2024-02-20T11:35:22.291" v="337" actId="207"/>
          <ac:spMkLst>
            <pc:docMk/>
            <pc:sldMk cId="35875714" sldId="287"/>
            <ac:spMk id="2" creationId="{5055FFFA-16BA-34F9-6AD1-F9FC616F85AA}"/>
          </ac:spMkLst>
        </pc:spChg>
        <pc:spChg chg="mod">
          <ac:chgData name="a49512 Phạm Ngọc Anh" userId="cefd2df1-5fa3-4dec-87c8-c5040616a0c8" providerId="ADAL" clId="{B155DD26-4081-4244-BFDB-ECD705D66A89}" dt="2024-02-20T11:35:31.110" v="339" actId="255"/>
          <ac:spMkLst>
            <pc:docMk/>
            <pc:sldMk cId="35875714" sldId="287"/>
            <ac:spMk id="4" creationId="{49A9C5D7-ECF4-0D49-764E-D402DD399797}"/>
          </ac:spMkLst>
        </pc:spChg>
        <pc:spChg chg="mod">
          <ac:chgData name="a49512 Phạm Ngọc Anh" userId="cefd2df1-5fa3-4dec-87c8-c5040616a0c8" providerId="ADAL" clId="{B155DD26-4081-4244-BFDB-ECD705D66A89}" dt="2024-02-20T11:35:22.291" v="337" actId="207"/>
          <ac:spMkLst>
            <pc:docMk/>
            <pc:sldMk cId="35875714" sldId="287"/>
            <ac:spMk id="5" creationId="{2C1F0205-0468-CD21-8975-BF184D5E0890}"/>
          </ac:spMkLst>
        </pc:spChg>
        <pc:grpChg chg="add mod">
          <ac:chgData name="a49512 Phạm Ngọc Anh" userId="cefd2df1-5fa3-4dec-87c8-c5040616a0c8" providerId="ADAL" clId="{B155DD26-4081-4244-BFDB-ECD705D66A89}" dt="2024-02-20T11:35:36.906" v="341" actId="1076"/>
          <ac:grpSpMkLst>
            <pc:docMk/>
            <pc:sldMk cId="35875714" sldId="287"/>
            <ac:grpSpMk id="3" creationId="{6684670C-E344-2EFA-CB4E-5638DBEF512B}"/>
          </ac:grpSpMkLst>
        </pc:grpChg>
      </pc:sldChg>
      <pc:sldChg chg="addSp modSp add mod modTransition modAnim">
        <pc:chgData name="a49512 Phạm Ngọc Anh" userId="cefd2df1-5fa3-4dec-87c8-c5040616a0c8" providerId="ADAL" clId="{B155DD26-4081-4244-BFDB-ECD705D66A89}" dt="2024-02-20T11:41:12.340" v="415"/>
        <pc:sldMkLst>
          <pc:docMk/>
          <pc:sldMk cId="2225822562" sldId="288"/>
        </pc:sldMkLst>
        <pc:spChg chg="add mod">
          <ac:chgData name="a49512 Phạm Ngọc Anh" userId="cefd2df1-5fa3-4dec-87c8-c5040616a0c8" providerId="ADAL" clId="{B155DD26-4081-4244-BFDB-ECD705D66A89}" dt="2024-02-20T11:37:11.733" v="345" actId="207"/>
          <ac:spMkLst>
            <pc:docMk/>
            <pc:sldMk cId="2225822562" sldId="288"/>
            <ac:spMk id="2" creationId="{424ED939-E31D-13FB-5C64-D06CE6DED286}"/>
          </ac:spMkLst>
        </pc:spChg>
        <pc:spChg chg="mod">
          <ac:chgData name="a49512 Phạm Ngọc Anh" userId="cefd2df1-5fa3-4dec-87c8-c5040616a0c8" providerId="ADAL" clId="{B155DD26-4081-4244-BFDB-ECD705D66A89}" dt="2024-02-20T11:37:35.793" v="353" actId="20577"/>
          <ac:spMkLst>
            <pc:docMk/>
            <pc:sldMk cId="2225822562" sldId="288"/>
            <ac:spMk id="4" creationId="{D02A8080-8B86-9E31-98D8-1C367C628543}"/>
          </ac:spMkLst>
        </pc:spChg>
        <pc:spChg chg="mod">
          <ac:chgData name="a49512 Phạm Ngọc Anh" userId="cefd2df1-5fa3-4dec-87c8-c5040616a0c8" providerId="ADAL" clId="{B155DD26-4081-4244-BFDB-ECD705D66A89}" dt="2024-02-20T11:37:29.918" v="350" actId="14100"/>
          <ac:spMkLst>
            <pc:docMk/>
            <pc:sldMk cId="2225822562" sldId="288"/>
            <ac:spMk id="5" creationId="{33AAEB39-8862-3E22-9735-E9096030CBFF}"/>
          </ac:spMkLst>
        </pc:spChg>
        <pc:grpChg chg="add mod">
          <ac:chgData name="a49512 Phạm Ngọc Anh" userId="cefd2df1-5fa3-4dec-87c8-c5040616a0c8" providerId="ADAL" clId="{B155DD26-4081-4244-BFDB-ECD705D66A89}" dt="2024-02-20T11:37:41.486" v="354" actId="14100"/>
          <ac:grpSpMkLst>
            <pc:docMk/>
            <pc:sldMk cId="2225822562" sldId="288"/>
            <ac:grpSpMk id="3" creationId="{A11FFA88-C5EA-E2DE-8E06-F517F352219E}"/>
          </ac:grpSpMkLst>
        </pc:grpChg>
      </pc:sldChg>
      <pc:sldChg chg="addSp modSp add mod modTransition modAnim">
        <pc:chgData name="a49512 Phạm Ngọc Anh" userId="cefd2df1-5fa3-4dec-87c8-c5040616a0c8" providerId="ADAL" clId="{B155DD26-4081-4244-BFDB-ECD705D66A89}" dt="2024-02-20T11:41:12.340" v="415"/>
        <pc:sldMkLst>
          <pc:docMk/>
          <pc:sldMk cId="497676624" sldId="289"/>
        </pc:sldMkLst>
        <pc:spChg chg="add mod">
          <ac:chgData name="a49512 Phạm Ngọc Anh" userId="cefd2df1-5fa3-4dec-87c8-c5040616a0c8" providerId="ADAL" clId="{B155DD26-4081-4244-BFDB-ECD705D66A89}" dt="2024-02-20T11:38:28.566" v="365" actId="1076"/>
          <ac:spMkLst>
            <pc:docMk/>
            <pc:sldMk cId="497676624" sldId="289"/>
            <ac:spMk id="2" creationId="{A0A1230E-3B8F-C886-9339-112AF5BF1921}"/>
          </ac:spMkLst>
        </pc:spChg>
        <pc:spChg chg="mod">
          <ac:chgData name="a49512 Phạm Ngọc Anh" userId="cefd2df1-5fa3-4dec-87c8-c5040616a0c8" providerId="ADAL" clId="{B155DD26-4081-4244-BFDB-ECD705D66A89}" dt="2024-02-20T11:38:21.752" v="363" actId="14100"/>
          <ac:spMkLst>
            <pc:docMk/>
            <pc:sldMk cId="497676624" sldId="289"/>
            <ac:spMk id="4" creationId="{E198E506-F282-B9C5-6252-B2FF956D2AAB}"/>
          </ac:spMkLst>
        </pc:spChg>
        <pc:spChg chg="mod">
          <ac:chgData name="a49512 Phạm Ngọc Anh" userId="cefd2df1-5fa3-4dec-87c8-c5040616a0c8" providerId="ADAL" clId="{B155DD26-4081-4244-BFDB-ECD705D66A89}" dt="2024-02-20T11:38:17.355" v="362" actId="14100"/>
          <ac:spMkLst>
            <pc:docMk/>
            <pc:sldMk cId="497676624" sldId="289"/>
            <ac:spMk id="5" creationId="{ED2CCCEC-4714-C808-AD25-CA62CB8A9101}"/>
          </ac:spMkLst>
        </pc:spChg>
        <pc:grpChg chg="add mod">
          <ac:chgData name="a49512 Phạm Ngọc Anh" userId="cefd2df1-5fa3-4dec-87c8-c5040616a0c8" providerId="ADAL" clId="{B155DD26-4081-4244-BFDB-ECD705D66A89}" dt="2024-02-20T11:38:25.120" v="364" actId="1076"/>
          <ac:grpSpMkLst>
            <pc:docMk/>
            <pc:sldMk cId="497676624" sldId="289"/>
            <ac:grpSpMk id="3" creationId="{92E786A5-2D7E-37F2-F6C5-962837D423D6}"/>
          </ac:grpSpMkLst>
        </pc:grpChg>
      </pc:sldChg>
      <pc:sldChg chg="addSp modSp add mod modTransition modAnim">
        <pc:chgData name="a49512 Phạm Ngọc Anh" userId="cefd2df1-5fa3-4dec-87c8-c5040616a0c8" providerId="ADAL" clId="{B155DD26-4081-4244-BFDB-ECD705D66A89}" dt="2024-02-20T11:41:12.340" v="415"/>
        <pc:sldMkLst>
          <pc:docMk/>
          <pc:sldMk cId="593627776" sldId="290"/>
        </pc:sldMkLst>
        <pc:spChg chg="mod">
          <ac:chgData name="a49512 Phạm Ngọc Anh" userId="cefd2df1-5fa3-4dec-87c8-c5040616a0c8" providerId="ADAL" clId="{B155DD26-4081-4244-BFDB-ECD705D66A89}" dt="2024-02-20T11:38:49.796" v="373" actId="1076"/>
          <ac:spMkLst>
            <pc:docMk/>
            <pc:sldMk cId="593627776" sldId="290"/>
            <ac:spMk id="3" creationId="{0B56EAEC-5A87-DB02-F9DC-75B5E0DFB4B4}"/>
          </ac:spMkLst>
        </pc:spChg>
        <pc:spChg chg="mod">
          <ac:chgData name="a49512 Phạm Ngọc Anh" userId="cefd2df1-5fa3-4dec-87c8-c5040616a0c8" providerId="ADAL" clId="{B155DD26-4081-4244-BFDB-ECD705D66A89}" dt="2024-02-20T11:39:05.015" v="378" actId="1076"/>
          <ac:spMkLst>
            <pc:docMk/>
            <pc:sldMk cId="593627776" sldId="290"/>
            <ac:spMk id="4" creationId="{73468A21-1D19-7B05-9E4E-AA8EA2651F16}"/>
          </ac:spMkLst>
        </pc:spChg>
        <pc:grpChg chg="add mod">
          <ac:chgData name="a49512 Phạm Ngọc Anh" userId="cefd2df1-5fa3-4dec-87c8-c5040616a0c8" providerId="ADAL" clId="{B155DD26-4081-4244-BFDB-ECD705D66A89}" dt="2024-02-20T11:39:07.621" v="379" actId="1076"/>
          <ac:grpSpMkLst>
            <pc:docMk/>
            <pc:sldMk cId="593627776" sldId="290"/>
            <ac:grpSpMk id="2" creationId="{5BEDBD62-9FA4-CD7F-D5AC-E942766808B3}"/>
          </ac:grpSpMkLst>
        </pc:grpChg>
      </pc:sldChg>
      <pc:sldChg chg="add del">
        <pc:chgData name="a49512 Phạm Ngọc Anh" userId="cefd2df1-5fa3-4dec-87c8-c5040616a0c8" providerId="ADAL" clId="{B155DD26-4081-4244-BFDB-ECD705D66A89}" dt="2024-02-20T11:39:22.248" v="380" actId="47"/>
        <pc:sldMkLst>
          <pc:docMk/>
          <pc:sldMk cId="3236163929" sldId="291"/>
        </pc:sldMkLst>
      </pc:sldChg>
      <pc:sldMasterChg chg="modTransition modSldLayout">
        <pc:chgData name="a49512 Phạm Ngọc Anh" userId="cefd2df1-5fa3-4dec-87c8-c5040616a0c8" providerId="ADAL" clId="{B155DD26-4081-4244-BFDB-ECD705D66A89}" dt="2024-02-20T11:41:12.340" v="415"/>
        <pc:sldMasterMkLst>
          <pc:docMk/>
          <pc:sldMasterMk cId="0" sldId="2147483648"/>
        </pc:sldMasterMkLst>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49"/>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0"/>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1"/>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2"/>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3"/>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4"/>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5"/>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6"/>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7"/>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8"/>
          </pc:sldLayoutMkLst>
        </pc:sldLayoutChg>
        <pc:sldLayoutChg chg="modTransition">
          <pc:chgData name="a49512 Phạm Ngọc Anh" userId="cefd2df1-5fa3-4dec-87c8-c5040616a0c8" providerId="ADAL" clId="{B155DD26-4081-4244-BFDB-ECD705D66A89}" dt="2024-02-20T11:41:12.340" v="415"/>
          <pc:sldLayoutMkLst>
            <pc:docMk/>
            <pc:sldMasterMk cId="0" sldId="2147483648"/>
            <pc:sldLayoutMk cId="0" sldId="2147483659"/>
          </pc:sldLayoutMkLst>
        </pc:sldLayoutChg>
      </pc:sldMasterChg>
      <pc:sldMasterChg chg="modTransition modSldLayout">
        <pc:chgData name="a49512 Phạm Ngọc Anh" userId="cefd2df1-5fa3-4dec-87c8-c5040616a0c8" providerId="ADAL" clId="{B155DD26-4081-4244-BFDB-ECD705D66A89}" dt="2024-02-20T11:41:12.340" v="415"/>
        <pc:sldMasterMkLst>
          <pc:docMk/>
          <pc:sldMasterMk cId="0" sldId="2147483660"/>
        </pc:sldMasterMkLst>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1"/>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2"/>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3"/>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4"/>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5"/>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6"/>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7"/>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8"/>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69"/>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70"/>
          </pc:sldLayoutMkLst>
        </pc:sldLayoutChg>
        <pc:sldLayoutChg chg="modTransition">
          <pc:chgData name="a49512 Phạm Ngọc Anh" userId="cefd2df1-5fa3-4dec-87c8-c5040616a0c8" providerId="ADAL" clId="{B155DD26-4081-4244-BFDB-ECD705D66A89}" dt="2024-02-20T11:41:12.340" v="415"/>
          <pc:sldLayoutMkLst>
            <pc:docMk/>
            <pc:sldMasterMk cId="0" sldId="2147483660"/>
            <pc:sldLayoutMk cId="0" sldId="2147483671"/>
          </pc:sldLayoutMkLst>
        </pc:sldLayoutChg>
      </pc:sldMasterChg>
      <pc:sldMasterChg chg="modTransition modSldLayout">
        <pc:chgData name="a49512 Phạm Ngọc Anh" userId="cefd2df1-5fa3-4dec-87c8-c5040616a0c8" providerId="ADAL" clId="{B155DD26-4081-4244-BFDB-ECD705D66A89}" dt="2024-02-20T11:41:12.340" v="415"/>
        <pc:sldMasterMkLst>
          <pc:docMk/>
          <pc:sldMasterMk cId="0" sldId="2147483672"/>
        </pc:sldMasterMkLst>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73"/>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74"/>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75"/>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76"/>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77"/>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78"/>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79"/>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80"/>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81"/>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82"/>
          </pc:sldLayoutMkLst>
        </pc:sldLayoutChg>
        <pc:sldLayoutChg chg="modTransition">
          <pc:chgData name="a49512 Phạm Ngọc Anh" userId="cefd2df1-5fa3-4dec-87c8-c5040616a0c8" providerId="ADAL" clId="{B155DD26-4081-4244-BFDB-ECD705D66A89}" dt="2024-02-20T11:41:12.340" v="415"/>
          <pc:sldLayoutMkLst>
            <pc:docMk/>
            <pc:sldMasterMk cId="0" sldId="2147483672"/>
            <pc:sldLayoutMk cId="0" sldId="2147483683"/>
          </pc:sldLayoutMkLst>
        </pc:sldLayoutChg>
      </pc:sldMasterChg>
    </pc:docChg>
  </pc:docChgLst>
  <pc:docChgLst>
    <pc:chgData name="a49512 Phạm Ngọc Anh" userId="cefd2df1-5fa3-4dec-87c8-c5040616a0c8" providerId="ADAL" clId="{BAB42B65-9124-41E3-BE4F-A2771373442E}"/>
    <pc:docChg chg="undo custSel modSld">
      <pc:chgData name="a49512 Phạm Ngọc Anh" userId="cefd2df1-5fa3-4dec-87c8-c5040616a0c8" providerId="ADAL" clId="{BAB42B65-9124-41E3-BE4F-A2771373442E}" dt="2024-02-19T15:36:50.517" v="256" actId="20577"/>
      <pc:docMkLst>
        <pc:docMk/>
      </pc:docMkLst>
      <pc:sldChg chg="modSp mod modNotes">
        <pc:chgData name="a49512 Phạm Ngọc Anh" userId="cefd2df1-5fa3-4dec-87c8-c5040616a0c8" providerId="ADAL" clId="{BAB42B65-9124-41E3-BE4F-A2771373442E}" dt="2024-02-19T15:36:50.517" v="256" actId="20577"/>
        <pc:sldMkLst>
          <pc:docMk/>
          <pc:sldMk cId="0" sldId="256"/>
        </pc:sldMkLst>
        <pc:spChg chg="mod">
          <ac:chgData name="a49512 Phạm Ngọc Anh" userId="cefd2df1-5fa3-4dec-87c8-c5040616a0c8" providerId="ADAL" clId="{BAB42B65-9124-41E3-BE4F-A2771373442E}" dt="2023-12-29T15:25:30.851" v="254" actId="20577"/>
          <ac:spMkLst>
            <pc:docMk/>
            <pc:sldMk cId="0" sldId="256"/>
            <ac:spMk id="235" creationId="{00000000-0000-0000-0000-000000000000}"/>
          </ac:spMkLst>
        </pc:spChg>
        <pc:spChg chg="mod">
          <ac:chgData name="a49512 Phạm Ngọc Anh" userId="cefd2df1-5fa3-4dec-87c8-c5040616a0c8" providerId="ADAL" clId="{BAB42B65-9124-41E3-BE4F-A2771373442E}" dt="2024-02-19T15:36:50.517" v="256" actId="20577"/>
          <ac:spMkLst>
            <pc:docMk/>
            <pc:sldMk cId="0" sldId="256"/>
            <ac:spMk id="236" creationId="{00000000-0000-0000-0000-000000000000}"/>
          </ac:spMkLst>
        </pc:spChg>
      </pc:sldChg>
      <pc:sldChg chg="addSp delSp modSp mod setBg">
        <pc:chgData name="a49512 Phạm Ngọc Anh" userId="cefd2df1-5fa3-4dec-87c8-c5040616a0c8" providerId="ADAL" clId="{BAB42B65-9124-41E3-BE4F-A2771373442E}" dt="2023-12-26T02:31:23.422" v="107" actId="1076"/>
        <pc:sldMkLst>
          <pc:docMk/>
          <pc:sldMk cId="0" sldId="257"/>
        </pc:sldMkLst>
        <pc:picChg chg="add mod">
          <ac:chgData name="a49512 Phạm Ngọc Anh" userId="cefd2df1-5fa3-4dec-87c8-c5040616a0c8" providerId="ADAL" clId="{BAB42B65-9124-41E3-BE4F-A2771373442E}" dt="2023-12-26T02:31:23.422" v="107" actId="1076"/>
          <ac:picMkLst>
            <pc:docMk/>
            <pc:sldMk cId="0" sldId="257"/>
            <ac:picMk id="2" creationId="{FD785F84-919B-8B97-D8BA-B88F3891E4AE}"/>
          </ac:picMkLst>
        </pc:picChg>
        <pc:picChg chg="del mod">
          <ac:chgData name="a49512 Phạm Ngọc Anh" userId="cefd2df1-5fa3-4dec-87c8-c5040616a0c8" providerId="ADAL" clId="{BAB42B65-9124-41E3-BE4F-A2771373442E}" dt="2023-12-26T02:22:31.747" v="9" actId="478"/>
          <ac:picMkLst>
            <pc:docMk/>
            <pc:sldMk cId="0" sldId="257"/>
            <ac:picMk id="241" creationId="{00000000-0000-0000-0000-000000000000}"/>
          </ac:picMkLst>
        </pc:picChg>
      </pc:sldChg>
      <pc:sldChg chg="delSp modSp mod setBg">
        <pc:chgData name="a49512 Phạm Ngọc Anh" userId="cefd2df1-5fa3-4dec-87c8-c5040616a0c8" providerId="ADAL" clId="{BAB42B65-9124-41E3-BE4F-A2771373442E}" dt="2023-12-26T02:24:09.414" v="17"/>
        <pc:sldMkLst>
          <pc:docMk/>
          <pc:sldMk cId="0" sldId="258"/>
        </pc:sldMkLst>
        <pc:picChg chg="del mod">
          <ac:chgData name="a49512 Phạm Ngọc Anh" userId="cefd2df1-5fa3-4dec-87c8-c5040616a0c8" providerId="ADAL" clId="{BAB42B65-9124-41E3-BE4F-A2771373442E}" dt="2023-12-26T02:24:04.029" v="14" actId="478"/>
          <ac:picMkLst>
            <pc:docMk/>
            <pc:sldMk cId="0" sldId="258"/>
            <ac:picMk id="246" creationId="{00000000-0000-0000-0000-000000000000}"/>
          </ac:picMkLst>
        </pc:picChg>
      </pc:sldChg>
      <pc:sldChg chg="delSp modSp mod setBg">
        <pc:chgData name="a49512 Phạm Ngọc Anh" userId="cefd2df1-5fa3-4dec-87c8-c5040616a0c8" providerId="ADAL" clId="{BAB42B65-9124-41E3-BE4F-A2771373442E}" dt="2023-12-26T02:24:30.346" v="22"/>
        <pc:sldMkLst>
          <pc:docMk/>
          <pc:sldMk cId="0" sldId="259"/>
        </pc:sldMkLst>
        <pc:picChg chg="del mod">
          <ac:chgData name="a49512 Phạm Ngọc Anh" userId="cefd2df1-5fa3-4dec-87c8-c5040616a0c8" providerId="ADAL" clId="{BAB42B65-9124-41E3-BE4F-A2771373442E}" dt="2023-12-26T02:24:25.291" v="19" actId="478"/>
          <ac:picMkLst>
            <pc:docMk/>
            <pc:sldMk cId="0" sldId="259"/>
            <ac:picMk id="251" creationId="{00000000-0000-0000-0000-000000000000}"/>
          </ac:picMkLst>
        </pc:picChg>
      </pc:sldChg>
      <pc:sldChg chg="addSp delSp modSp mod setBg">
        <pc:chgData name="a49512 Phạm Ngọc Anh" userId="cefd2df1-5fa3-4dec-87c8-c5040616a0c8" providerId="ADAL" clId="{BAB42B65-9124-41E3-BE4F-A2771373442E}" dt="2023-12-26T02:31:41.561" v="108"/>
        <pc:sldMkLst>
          <pc:docMk/>
          <pc:sldMk cId="0" sldId="260"/>
        </pc:sldMkLst>
        <pc:picChg chg="add mod">
          <ac:chgData name="a49512 Phạm Ngọc Anh" userId="cefd2df1-5fa3-4dec-87c8-c5040616a0c8" providerId="ADAL" clId="{BAB42B65-9124-41E3-BE4F-A2771373442E}" dt="2023-12-26T02:31:41.561" v="108"/>
          <ac:picMkLst>
            <pc:docMk/>
            <pc:sldMk cId="0" sldId="260"/>
            <ac:picMk id="2" creationId="{73A54AFB-6534-DFEB-C7EF-27CED7963DB4}"/>
          </ac:picMkLst>
        </pc:picChg>
        <pc:picChg chg="del mod">
          <ac:chgData name="a49512 Phạm Ngọc Anh" userId="cefd2df1-5fa3-4dec-87c8-c5040616a0c8" providerId="ADAL" clId="{BAB42B65-9124-41E3-BE4F-A2771373442E}" dt="2023-12-26T02:24:36.884" v="24" actId="478"/>
          <ac:picMkLst>
            <pc:docMk/>
            <pc:sldMk cId="0" sldId="260"/>
            <ac:picMk id="256" creationId="{00000000-0000-0000-0000-000000000000}"/>
          </ac:picMkLst>
        </pc:picChg>
      </pc:sldChg>
      <pc:sldChg chg="delSp mod setBg">
        <pc:chgData name="a49512 Phạm Ngọc Anh" userId="cefd2df1-5fa3-4dec-87c8-c5040616a0c8" providerId="ADAL" clId="{BAB42B65-9124-41E3-BE4F-A2771373442E}" dt="2023-12-26T02:24:58.088" v="32"/>
        <pc:sldMkLst>
          <pc:docMk/>
          <pc:sldMk cId="0" sldId="261"/>
        </pc:sldMkLst>
        <pc:picChg chg="del">
          <ac:chgData name="a49512 Phạm Ngọc Anh" userId="cefd2df1-5fa3-4dec-87c8-c5040616a0c8" providerId="ADAL" clId="{BAB42B65-9124-41E3-BE4F-A2771373442E}" dt="2023-12-26T02:24:46.351" v="29" actId="478"/>
          <ac:picMkLst>
            <pc:docMk/>
            <pc:sldMk cId="0" sldId="261"/>
            <ac:picMk id="261" creationId="{00000000-0000-0000-0000-000000000000}"/>
          </ac:picMkLst>
        </pc:picChg>
      </pc:sldChg>
      <pc:sldChg chg="delSp modSp mod setBg">
        <pc:chgData name="a49512 Phạm Ngọc Anh" userId="cefd2df1-5fa3-4dec-87c8-c5040616a0c8" providerId="ADAL" clId="{BAB42B65-9124-41E3-BE4F-A2771373442E}" dt="2023-12-26T02:27:01.640" v="53"/>
        <pc:sldMkLst>
          <pc:docMk/>
          <pc:sldMk cId="0" sldId="262"/>
        </pc:sldMkLst>
        <pc:picChg chg="del mod">
          <ac:chgData name="a49512 Phạm Ngọc Anh" userId="cefd2df1-5fa3-4dec-87c8-c5040616a0c8" providerId="ADAL" clId="{BAB42B65-9124-41E3-BE4F-A2771373442E}" dt="2023-12-26T02:25:31.610" v="35" actId="478"/>
          <ac:picMkLst>
            <pc:docMk/>
            <pc:sldMk cId="0" sldId="262"/>
            <ac:picMk id="266" creationId="{00000000-0000-0000-0000-000000000000}"/>
          </ac:picMkLst>
        </pc:picChg>
      </pc:sldChg>
      <pc:sldChg chg="addSp delSp modSp mod setBg">
        <pc:chgData name="a49512 Phạm Ngọc Anh" userId="cefd2df1-5fa3-4dec-87c8-c5040616a0c8" providerId="ADAL" clId="{BAB42B65-9124-41E3-BE4F-A2771373442E}" dt="2023-12-26T02:31:45.076" v="109"/>
        <pc:sldMkLst>
          <pc:docMk/>
          <pc:sldMk cId="0" sldId="263"/>
        </pc:sldMkLst>
        <pc:picChg chg="add mod">
          <ac:chgData name="a49512 Phạm Ngọc Anh" userId="cefd2df1-5fa3-4dec-87c8-c5040616a0c8" providerId="ADAL" clId="{BAB42B65-9124-41E3-BE4F-A2771373442E}" dt="2023-12-26T02:31:45.076" v="109"/>
          <ac:picMkLst>
            <pc:docMk/>
            <pc:sldMk cId="0" sldId="263"/>
            <ac:picMk id="2" creationId="{772D489A-2CCE-3466-4C1D-57DF18F662AE}"/>
          </ac:picMkLst>
        </pc:picChg>
        <pc:picChg chg="del">
          <ac:chgData name="a49512 Phạm Ngọc Anh" userId="cefd2df1-5fa3-4dec-87c8-c5040616a0c8" providerId="ADAL" clId="{BAB42B65-9124-41E3-BE4F-A2771373442E}" dt="2023-12-26T02:25:37.400" v="36" actId="478"/>
          <ac:picMkLst>
            <pc:docMk/>
            <pc:sldMk cId="0" sldId="263"/>
            <ac:picMk id="271" creationId="{00000000-0000-0000-0000-000000000000}"/>
          </ac:picMkLst>
        </pc:picChg>
      </pc:sldChg>
      <pc:sldChg chg="delSp mod setBg">
        <pc:chgData name="a49512 Phạm Ngọc Anh" userId="cefd2df1-5fa3-4dec-87c8-c5040616a0c8" providerId="ADAL" clId="{BAB42B65-9124-41E3-BE4F-A2771373442E}" dt="2023-12-26T02:27:12.892" v="59"/>
        <pc:sldMkLst>
          <pc:docMk/>
          <pc:sldMk cId="0" sldId="264"/>
        </pc:sldMkLst>
        <pc:picChg chg="del">
          <ac:chgData name="a49512 Phạm Ngọc Anh" userId="cefd2df1-5fa3-4dec-87c8-c5040616a0c8" providerId="ADAL" clId="{BAB42B65-9124-41E3-BE4F-A2771373442E}" dt="2023-12-26T02:25:42.437" v="37" actId="478"/>
          <ac:picMkLst>
            <pc:docMk/>
            <pc:sldMk cId="0" sldId="264"/>
            <ac:picMk id="276" creationId="{00000000-0000-0000-0000-000000000000}"/>
          </ac:picMkLst>
        </pc:picChg>
      </pc:sldChg>
      <pc:sldChg chg="delSp mod setBg">
        <pc:chgData name="a49512 Phạm Ngọc Anh" userId="cefd2df1-5fa3-4dec-87c8-c5040616a0c8" providerId="ADAL" clId="{BAB42B65-9124-41E3-BE4F-A2771373442E}" dt="2023-12-26T02:27:20.184" v="62"/>
        <pc:sldMkLst>
          <pc:docMk/>
          <pc:sldMk cId="0" sldId="265"/>
        </pc:sldMkLst>
        <pc:picChg chg="del">
          <ac:chgData name="a49512 Phạm Ngọc Anh" userId="cefd2df1-5fa3-4dec-87c8-c5040616a0c8" providerId="ADAL" clId="{BAB42B65-9124-41E3-BE4F-A2771373442E}" dt="2023-12-26T02:25:47.337" v="38" actId="478"/>
          <ac:picMkLst>
            <pc:docMk/>
            <pc:sldMk cId="0" sldId="265"/>
            <ac:picMk id="281" creationId="{00000000-0000-0000-0000-000000000000}"/>
          </ac:picMkLst>
        </pc:picChg>
      </pc:sldChg>
      <pc:sldChg chg="addSp delSp modSp mod setBg">
        <pc:chgData name="a49512 Phạm Ngọc Anh" userId="cefd2df1-5fa3-4dec-87c8-c5040616a0c8" providerId="ADAL" clId="{BAB42B65-9124-41E3-BE4F-A2771373442E}" dt="2023-12-26T02:31:48.233" v="110"/>
        <pc:sldMkLst>
          <pc:docMk/>
          <pc:sldMk cId="0" sldId="266"/>
        </pc:sldMkLst>
        <pc:picChg chg="add mod">
          <ac:chgData name="a49512 Phạm Ngọc Anh" userId="cefd2df1-5fa3-4dec-87c8-c5040616a0c8" providerId="ADAL" clId="{BAB42B65-9124-41E3-BE4F-A2771373442E}" dt="2023-12-26T02:31:48.233" v="110"/>
          <ac:picMkLst>
            <pc:docMk/>
            <pc:sldMk cId="0" sldId="266"/>
            <ac:picMk id="2" creationId="{42910508-A1B1-CB0D-8449-76315D0561FC}"/>
          </ac:picMkLst>
        </pc:picChg>
        <pc:picChg chg="del">
          <ac:chgData name="a49512 Phạm Ngọc Anh" userId="cefd2df1-5fa3-4dec-87c8-c5040616a0c8" providerId="ADAL" clId="{BAB42B65-9124-41E3-BE4F-A2771373442E}" dt="2023-12-26T02:25:53.221" v="39" actId="478"/>
          <ac:picMkLst>
            <pc:docMk/>
            <pc:sldMk cId="0" sldId="266"/>
            <ac:picMk id="286" creationId="{00000000-0000-0000-0000-000000000000}"/>
          </ac:picMkLst>
        </pc:picChg>
      </pc:sldChg>
      <pc:sldChg chg="delSp mod setBg">
        <pc:chgData name="a49512 Phạm Ngọc Anh" userId="cefd2df1-5fa3-4dec-87c8-c5040616a0c8" providerId="ADAL" clId="{BAB42B65-9124-41E3-BE4F-A2771373442E}" dt="2023-12-26T02:27:34.370" v="68"/>
        <pc:sldMkLst>
          <pc:docMk/>
          <pc:sldMk cId="0" sldId="267"/>
        </pc:sldMkLst>
        <pc:picChg chg="del">
          <ac:chgData name="a49512 Phạm Ngọc Anh" userId="cefd2df1-5fa3-4dec-87c8-c5040616a0c8" providerId="ADAL" clId="{BAB42B65-9124-41E3-BE4F-A2771373442E}" dt="2023-12-26T02:25:58.166" v="40" actId="478"/>
          <ac:picMkLst>
            <pc:docMk/>
            <pc:sldMk cId="0" sldId="267"/>
            <ac:picMk id="291" creationId="{00000000-0000-0000-0000-000000000000}"/>
          </ac:picMkLst>
        </pc:picChg>
      </pc:sldChg>
      <pc:sldChg chg="delSp mod setBg">
        <pc:chgData name="a49512 Phạm Ngọc Anh" userId="cefd2df1-5fa3-4dec-87c8-c5040616a0c8" providerId="ADAL" clId="{BAB42B65-9124-41E3-BE4F-A2771373442E}" dt="2023-12-26T02:27:40.813" v="71"/>
        <pc:sldMkLst>
          <pc:docMk/>
          <pc:sldMk cId="0" sldId="268"/>
        </pc:sldMkLst>
        <pc:picChg chg="del">
          <ac:chgData name="a49512 Phạm Ngọc Anh" userId="cefd2df1-5fa3-4dec-87c8-c5040616a0c8" providerId="ADAL" clId="{BAB42B65-9124-41E3-BE4F-A2771373442E}" dt="2023-12-26T02:26:03.277" v="41" actId="478"/>
          <ac:picMkLst>
            <pc:docMk/>
            <pc:sldMk cId="0" sldId="268"/>
            <ac:picMk id="296" creationId="{00000000-0000-0000-0000-000000000000}"/>
          </ac:picMkLst>
        </pc:picChg>
      </pc:sldChg>
      <pc:sldChg chg="addSp delSp modSp mod setBg">
        <pc:chgData name="a49512 Phạm Ngọc Anh" userId="cefd2df1-5fa3-4dec-87c8-c5040616a0c8" providerId="ADAL" clId="{BAB42B65-9124-41E3-BE4F-A2771373442E}" dt="2023-12-26T02:31:49.588" v="111"/>
        <pc:sldMkLst>
          <pc:docMk/>
          <pc:sldMk cId="0" sldId="269"/>
        </pc:sldMkLst>
        <pc:picChg chg="add mod">
          <ac:chgData name="a49512 Phạm Ngọc Anh" userId="cefd2df1-5fa3-4dec-87c8-c5040616a0c8" providerId="ADAL" clId="{BAB42B65-9124-41E3-BE4F-A2771373442E}" dt="2023-12-26T02:31:49.588" v="111"/>
          <ac:picMkLst>
            <pc:docMk/>
            <pc:sldMk cId="0" sldId="269"/>
            <ac:picMk id="2" creationId="{4B7F9D87-49DF-FAB9-35B3-E7EF5C1FAF96}"/>
          </ac:picMkLst>
        </pc:picChg>
        <pc:picChg chg="del">
          <ac:chgData name="a49512 Phạm Ngọc Anh" userId="cefd2df1-5fa3-4dec-87c8-c5040616a0c8" providerId="ADAL" clId="{BAB42B65-9124-41E3-BE4F-A2771373442E}" dt="2023-12-26T02:26:07.874" v="42" actId="478"/>
          <ac:picMkLst>
            <pc:docMk/>
            <pc:sldMk cId="0" sldId="269"/>
            <ac:picMk id="301" creationId="{00000000-0000-0000-0000-000000000000}"/>
          </ac:picMkLst>
        </pc:picChg>
      </pc:sldChg>
      <pc:sldChg chg="delSp mod setBg">
        <pc:chgData name="a49512 Phạm Ngọc Anh" userId="cefd2df1-5fa3-4dec-87c8-c5040616a0c8" providerId="ADAL" clId="{BAB42B65-9124-41E3-BE4F-A2771373442E}" dt="2023-12-26T02:28:03.560" v="77"/>
        <pc:sldMkLst>
          <pc:docMk/>
          <pc:sldMk cId="0" sldId="270"/>
        </pc:sldMkLst>
        <pc:picChg chg="del">
          <ac:chgData name="a49512 Phạm Ngọc Anh" userId="cefd2df1-5fa3-4dec-87c8-c5040616a0c8" providerId="ADAL" clId="{BAB42B65-9124-41E3-BE4F-A2771373442E}" dt="2023-12-26T02:26:11.933" v="43" actId="478"/>
          <ac:picMkLst>
            <pc:docMk/>
            <pc:sldMk cId="0" sldId="270"/>
            <ac:picMk id="306" creationId="{00000000-0000-0000-0000-000000000000}"/>
          </ac:picMkLst>
        </pc:picChg>
      </pc:sldChg>
      <pc:sldChg chg="delSp mod setBg">
        <pc:chgData name="a49512 Phạm Ngọc Anh" userId="cefd2df1-5fa3-4dec-87c8-c5040616a0c8" providerId="ADAL" clId="{BAB42B65-9124-41E3-BE4F-A2771373442E}" dt="2023-12-26T02:28:09.285" v="80"/>
        <pc:sldMkLst>
          <pc:docMk/>
          <pc:sldMk cId="0" sldId="271"/>
        </pc:sldMkLst>
        <pc:picChg chg="del">
          <ac:chgData name="a49512 Phạm Ngọc Anh" userId="cefd2df1-5fa3-4dec-87c8-c5040616a0c8" providerId="ADAL" clId="{BAB42B65-9124-41E3-BE4F-A2771373442E}" dt="2023-12-26T02:26:16.014" v="44" actId="478"/>
          <ac:picMkLst>
            <pc:docMk/>
            <pc:sldMk cId="0" sldId="271"/>
            <ac:picMk id="311" creationId="{00000000-0000-0000-0000-000000000000}"/>
          </ac:picMkLst>
        </pc:picChg>
      </pc:sldChg>
      <pc:sldChg chg="addSp delSp modSp mod setBg">
        <pc:chgData name="a49512 Phạm Ngọc Anh" userId="cefd2df1-5fa3-4dec-87c8-c5040616a0c8" providerId="ADAL" clId="{BAB42B65-9124-41E3-BE4F-A2771373442E}" dt="2023-12-26T02:31:51.731" v="112"/>
        <pc:sldMkLst>
          <pc:docMk/>
          <pc:sldMk cId="0" sldId="272"/>
        </pc:sldMkLst>
        <pc:picChg chg="add mod">
          <ac:chgData name="a49512 Phạm Ngọc Anh" userId="cefd2df1-5fa3-4dec-87c8-c5040616a0c8" providerId="ADAL" clId="{BAB42B65-9124-41E3-BE4F-A2771373442E}" dt="2023-12-26T02:31:51.731" v="112"/>
          <ac:picMkLst>
            <pc:docMk/>
            <pc:sldMk cId="0" sldId="272"/>
            <ac:picMk id="2" creationId="{EF1C20AB-6247-7D5F-2663-2523A9AAF8AC}"/>
          </ac:picMkLst>
        </pc:picChg>
        <pc:picChg chg="del">
          <ac:chgData name="a49512 Phạm Ngọc Anh" userId="cefd2df1-5fa3-4dec-87c8-c5040616a0c8" providerId="ADAL" clId="{BAB42B65-9124-41E3-BE4F-A2771373442E}" dt="2023-12-26T02:26:20.480" v="45" actId="478"/>
          <ac:picMkLst>
            <pc:docMk/>
            <pc:sldMk cId="0" sldId="272"/>
            <ac:picMk id="316" creationId="{00000000-0000-0000-0000-000000000000}"/>
          </ac:picMkLst>
        </pc:picChg>
      </pc:sldChg>
      <pc:sldChg chg="delSp mod setBg">
        <pc:chgData name="a49512 Phạm Ngọc Anh" userId="cefd2df1-5fa3-4dec-87c8-c5040616a0c8" providerId="ADAL" clId="{BAB42B65-9124-41E3-BE4F-A2771373442E}" dt="2023-12-26T02:28:24.420" v="86"/>
        <pc:sldMkLst>
          <pc:docMk/>
          <pc:sldMk cId="0" sldId="273"/>
        </pc:sldMkLst>
        <pc:picChg chg="del">
          <ac:chgData name="a49512 Phạm Ngọc Anh" userId="cefd2df1-5fa3-4dec-87c8-c5040616a0c8" providerId="ADAL" clId="{BAB42B65-9124-41E3-BE4F-A2771373442E}" dt="2023-12-26T02:26:24.660" v="46" actId="478"/>
          <ac:picMkLst>
            <pc:docMk/>
            <pc:sldMk cId="0" sldId="273"/>
            <ac:picMk id="321" creationId="{00000000-0000-0000-0000-000000000000}"/>
          </ac:picMkLst>
        </pc:picChg>
      </pc:sldChg>
      <pc:sldChg chg="delSp mod setBg">
        <pc:chgData name="a49512 Phạm Ngọc Anh" userId="cefd2df1-5fa3-4dec-87c8-c5040616a0c8" providerId="ADAL" clId="{BAB42B65-9124-41E3-BE4F-A2771373442E}" dt="2023-12-26T02:28:31.600" v="89"/>
        <pc:sldMkLst>
          <pc:docMk/>
          <pc:sldMk cId="0" sldId="274"/>
        </pc:sldMkLst>
        <pc:picChg chg="del">
          <ac:chgData name="a49512 Phạm Ngọc Anh" userId="cefd2df1-5fa3-4dec-87c8-c5040616a0c8" providerId="ADAL" clId="{BAB42B65-9124-41E3-BE4F-A2771373442E}" dt="2023-12-26T02:26:28.860" v="47" actId="478"/>
          <ac:picMkLst>
            <pc:docMk/>
            <pc:sldMk cId="0" sldId="274"/>
            <ac:picMk id="326" creationId="{00000000-0000-0000-0000-000000000000}"/>
          </ac:picMkLst>
        </pc:picChg>
      </pc:sldChg>
      <pc:sldChg chg="addSp delSp modSp mod setBg">
        <pc:chgData name="a49512 Phạm Ngọc Anh" userId="cefd2df1-5fa3-4dec-87c8-c5040616a0c8" providerId="ADAL" clId="{BAB42B65-9124-41E3-BE4F-A2771373442E}" dt="2023-12-26T02:31:54.011" v="113"/>
        <pc:sldMkLst>
          <pc:docMk/>
          <pc:sldMk cId="0" sldId="275"/>
        </pc:sldMkLst>
        <pc:picChg chg="add mod">
          <ac:chgData name="a49512 Phạm Ngọc Anh" userId="cefd2df1-5fa3-4dec-87c8-c5040616a0c8" providerId="ADAL" clId="{BAB42B65-9124-41E3-BE4F-A2771373442E}" dt="2023-12-26T02:31:54.011" v="113"/>
          <ac:picMkLst>
            <pc:docMk/>
            <pc:sldMk cId="0" sldId="275"/>
            <ac:picMk id="2" creationId="{1C98FC0D-FB32-E540-A35B-403AAA40CBE7}"/>
          </ac:picMkLst>
        </pc:picChg>
        <pc:picChg chg="del">
          <ac:chgData name="a49512 Phạm Ngọc Anh" userId="cefd2df1-5fa3-4dec-87c8-c5040616a0c8" providerId="ADAL" clId="{BAB42B65-9124-41E3-BE4F-A2771373442E}" dt="2023-12-26T02:26:33.840" v="48" actId="478"/>
          <ac:picMkLst>
            <pc:docMk/>
            <pc:sldMk cId="0" sldId="275"/>
            <ac:picMk id="331" creationId="{00000000-0000-0000-0000-000000000000}"/>
          </ac:picMkLst>
        </pc:picChg>
      </pc:sldChg>
      <pc:sldChg chg="delSp mod setBg">
        <pc:chgData name="a49512 Phạm Ngọc Anh" userId="cefd2df1-5fa3-4dec-87c8-c5040616a0c8" providerId="ADAL" clId="{BAB42B65-9124-41E3-BE4F-A2771373442E}" dt="2023-12-26T02:28:46.728" v="95"/>
        <pc:sldMkLst>
          <pc:docMk/>
          <pc:sldMk cId="0" sldId="276"/>
        </pc:sldMkLst>
        <pc:picChg chg="del">
          <ac:chgData name="a49512 Phạm Ngọc Anh" userId="cefd2df1-5fa3-4dec-87c8-c5040616a0c8" providerId="ADAL" clId="{BAB42B65-9124-41E3-BE4F-A2771373442E}" dt="2023-12-26T02:26:38.670" v="49" actId="478"/>
          <ac:picMkLst>
            <pc:docMk/>
            <pc:sldMk cId="0" sldId="276"/>
            <ac:picMk id="336" creationId="{00000000-0000-0000-0000-000000000000}"/>
          </ac:picMkLst>
        </pc:picChg>
      </pc:sldChg>
      <pc:sldChg chg="delSp mod setBg">
        <pc:chgData name="a49512 Phạm Ngọc Anh" userId="cefd2df1-5fa3-4dec-87c8-c5040616a0c8" providerId="ADAL" clId="{BAB42B65-9124-41E3-BE4F-A2771373442E}" dt="2023-12-26T02:28:51.815" v="98"/>
        <pc:sldMkLst>
          <pc:docMk/>
          <pc:sldMk cId="0" sldId="277"/>
        </pc:sldMkLst>
        <pc:picChg chg="del">
          <ac:chgData name="a49512 Phạm Ngọc Anh" userId="cefd2df1-5fa3-4dec-87c8-c5040616a0c8" providerId="ADAL" clId="{BAB42B65-9124-41E3-BE4F-A2771373442E}" dt="2023-12-26T02:26:43.330" v="50" actId="478"/>
          <ac:picMkLst>
            <pc:docMk/>
            <pc:sldMk cId="0" sldId="277"/>
            <ac:picMk id="341" creationId="{00000000-0000-0000-0000-000000000000}"/>
          </ac:picMkLst>
        </pc:picChg>
      </pc:sldChg>
      <pc:sldChg chg="modNotes">
        <pc:chgData name="a49512 Phạm Ngọc Anh" userId="cefd2df1-5fa3-4dec-87c8-c5040616a0c8" providerId="ADAL" clId="{BAB42B65-9124-41E3-BE4F-A2771373442E}" dt="2023-12-26T02:21:22.432" v="0" actId="16037"/>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5890591A-C9D9-2637-43C2-3B4E78F0AA4F}"/>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96015567-7351-F5BF-CEFD-83DB1FD7F0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C8305565-8557-2640-B9E2-624A34D3BF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89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F1C55081-41E8-16D9-62B7-A486CC447BBA}"/>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B53C200D-7071-1EB2-567D-F2ADE2A1BE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A743B8BC-8D73-6E8E-24AC-30EC6B5C29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18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83B5A508-F460-A31C-F650-BE777A476424}"/>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83CCA819-093C-EEF4-0A25-AD9E2F1C85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D6C85B51-6EE9-10AF-D3AF-5E8B73592C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8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F476FC90-560E-0246-6C61-DD8C8EA00556}"/>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C9C1D1DE-E8D6-80CE-03B6-6416A9A434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6D503F95-D3E8-48FE-B19F-68C3E51D9E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68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89A04454-72ED-D046-6D07-3D301AEC8429}"/>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FD7468CB-B0E1-5CDE-94AF-7044DB6C3C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D26428A8-BCF4-1B5D-F6D4-4BD0478773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676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4E6FD3BC-E649-EE47-AAB0-B368DBFB04BF}"/>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1FDD4846-4279-7346-1CCA-893B22DE04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4" name="Google Shape;294;p13:notes">
            <a:extLst>
              <a:ext uri="{FF2B5EF4-FFF2-40B4-BE49-F238E27FC236}">
                <a16:creationId xmlns:a16="http://schemas.microsoft.com/office/drawing/2014/main" id="{FD30B209-152A-74C2-033D-83C9CDECCA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351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525D3979-47F6-CCA2-0DBE-E269ED2C9317}"/>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9497F8D8-8EEB-9C4D-5A03-3B5C368E36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6680F1EE-99F6-C328-8084-3B9DB681B9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27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4B8EB6F8-D7D9-52C8-9BEE-B562EC9CB656}"/>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0185ECAF-CF4C-6E6D-DE5B-F8C20730CD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C15E2A34-45DB-B043-433B-CA33FE99AE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36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C3C7A699-70AB-F3BD-FCB0-362F905727F9}"/>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8FA4BC93-416A-1673-CB13-9767AA2042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E83A54EA-708A-1A9C-E6A7-B5418E3B07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80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FACA69B-6C9E-4F2C-9B4C-C46ADE53B3F8}"/>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4A56D818-B6D9-16A4-E5EE-4598356F32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AC94D547-9A63-2D89-3AB3-3C64D8C64C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2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90733F25-19C9-D05B-F08B-7F632926AF73}"/>
            </a:ext>
          </a:extLst>
        </p:cNvPr>
        <p:cNvGrpSpPr/>
        <p:nvPr/>
      </p:nvGrpSpPr>
      <p:grpSpPr>
        <a:xfrm>
          <a:off x="0" y="0"/>
          <a:ext cx="0" cy="0"/>
          <a:chOff x="0" y="0"/>
          <a:chExt cx="0" cy="0"/>
        </a:xfrm>
      </p:grpSpPr>
      <p:sp>
        <p:nvSpPr>
          <p:cNvPr id="278" name="Google Shape;278;p10:notes">
            <a:extLst>
              <a:ext uri="{FF2B5EF4-FFF2-40B4-BE49-F238E27FC236}">
                <a16:creationId xmlns:a16="http://schemas.microsoft.com/office/drawing/2014/main" id="{F03C438E-CA23-F3E5-C6A6-DA4B58C6CC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0:notes">
            <a:extLst>
              <a:ext uri="{FF2B5EF4-FFF2-40B4-BE49-F238E27FC236}">
                <a16:creationId xmlns:a16="http://schemas.microsoft.com/office/drawing/2014/main" id="{9499B3D3-C99D-F670-0158-F9237AF810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75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5" name="Google Shape;10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8" name="Google Shape;118;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0" name="Google Shape;120;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5183188" y="987425"/>
            <a:ext cx="6172200" cy="4873625"/>
          </a:xfrm>
          <a:prstGeom prst="rect">
            <a:avLst/>
          </a:prstGeom>
          <a:noFill/>
          <a:ln>
            <a:noFill/>
          </a:ln>
        </p:spPr>
      </p:sp>
      <p:sp>
        <p:nvSpPr>
          <p:cNvPr id="215" name="Google Shape;215;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57" name="Google Shape;1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9173497" y="0"/>
            <a:ext cx="3018503" cy="1242146"/>
          </a:xfrm>
          <a:prstGeom prst="rect">
            <a:avLst/>
          </a:prstGeom>
          <a:noFill/>
          <a:ln>
            <a:noFill/>
          </a:ln>
        </p:spPr>
        <p:txBody>
          <a:bodyPr spcFirstLastPara="1" wrap="square" lIns="91425" tIns="45700" rIns="91425" bIns="45700" anchor="b" anchorCtr="0">
            <a:normAutofit/>
          </a:bodyPr>
          <a:lstStyle/>
          <a:p>
            <a:pPr marL="0" lvl="0" indent="0" rtl="0">
              <a:lnSpc>
                <a:spcPct val="100000"/>
              </a:lnSpc>
              <a:spcBef>
                <a:spcPts val="0"/>
              </a:spcBef>
              <a:spcAft>
                <a:spcPts val="0"/>
              </a:spcAft>
              <a:buClr>
                <a:schemeClr val="dk1"/>
              </a:buClr>
              <a:buSzPts val="5200"/>
              <a:buFont typeface="Calibri"/>
              <a:buNone/>
            </a:pPr>
            <a:r>
              <a:rPr lang="en-US" sz="3200" dirty="0">
                <a:solidFill>
                  <a:schemeClr val="bg1"/>
                </a:solidFill>
                <a:latin typeface="+mn-lt"/>
                <a:ea typeface="Arial"/>
                <a:cs typeface="Arial"/>
                <a:sym typeface="Arial"/>
              </a:rPr>
              <a:t>TIẾNG VIỆT 4</a:t>
            </a:r>
            <a:br>
              <a:rPr lang="en-US" sz="3200" dirty="0">
                <a:solidFill>
                  <a:schemeClr val="bg1"/>
                </a:solidFill>
                <a:latin typeface="+mn-lt"/>
                <a:ea typeface="Arial"/>
                <a:cs typeface="Arial"/>
                <a:sym typeface="Arial"/>
              </a:rPr>
            </a:br>
            <a:r>
              <a:rPr lang="en-US" sz="3200" dirty="0">
                <a:solidFill>
                  <a:schemeClr val="bg1"/>
                </a:solidFill>
                <a:latin typeface="+mn-lt"/>
                <a:ea typeface="Arial"/>
                <a:cs typeface="Arial"/>
                <a:sym typeface="Arial"/>
              </a:rPr>
              <a:t>          </a:t>
            </a:r>
            <a:r>
              <a:rPr lang="en-US" sz="3200" dirty="0" err="1">
                <a:solidFill>
                  <a:schemeClr val="bg1"/>
                </a:solidFill>
                <a:latin typeface="+mn-lt"/>
                <a:ea typeface="Arial"/>
                <a:cs typeface="Arial"/>
                <a:sym typeface="Arial"/>
              </a:rPr>
              <a:t>Tập</a:t>
            </a:r>
            <a:r>
              <a:rPr lang="en-US" sz="3200" dirty="0">
                <a:solidFill>
                  <a:schemeClr val="bg1"/>
                </a:solidFill>
                <a:latin typeface="+mn-lt"/>
                <a:ea typeface="Arial"/>
                <a:cs typeface="Arial"/>
                <a:sym typeface="Arial"/>
              </a:rPr>
              <a:t> 2</a:t>
            </a:r>
            <a:endParaRPr sz="3200" dirty="0">
              <a:solidFill>
                <a:schemeClr val="bg1"/>
              </a:solidFill>
              <a:latin typeface="+mn-lt"/>
              <a:ea typeface="Arial"/>
              <a:cs typeface="Arial"/>
              <a:sym typeface="Arial"/>
            </a:endParaRPr>
          </a:p>
        </p:txBody>
      </p:sp>
      <p:sp>
        <p:nvSpPr>
          <p:cNvPr id="236" name="Google Shape;236;p1"/>
          <p:cNvSpPr txBox="1">
            <a:spLocks noGrp="1"/>
          </p:cNvSpPr>
          <p:nvPr>
            <p:ph type="subTitle" idx="1"/>
          </p:nvPr>
        </p:nvSpPr>
        <p:spPr>
          <a:xfrm>
            <a:off x="383457" y="1694579"/>
            <a:ext cx="11621730" cy="1655762"/>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dk1"/>
              </a:buClr>
              <a:buSzPts val="6000"/>
              <a:buNone/>
            </a:pPr>
            <a:r>
              <a:rPr lang="en-US" sz="5400" b="1" dirty="0" err="1">
                <a:solidFill>
                  <a:srgbClr val="002060"/>
                </a:solidFill>
                <a:latin typeface="+mn-lt"/>
                <a:ea typeface="Arial"/>
                <a:cs typeface="Arial"/>
                <a:sym typeface="Arial"/>
              </a:rPr>
              <a:t>Tuần</a:t>
            </a:r>
            <a:r>
              <a:rPr lang="en-US" sz="5400" b="1" dirty="0">
                <a:solidFill>
                  <a:srgbClr val="002060"/>
                </a:solidFill>
                <a:latin typeface="+mn-lt"/>
                <a:ea typeface="Arial"/>
                <a:cs typeface="Arial"/>
                <a:sym typeface="Arial"/>
              </a:rPr>
              <a:t> 32</a:t>
            </a:r>
          </a:p>
          <a:p>
            <a:pPr marL="0" lvl="0" indent="0" algn="ctr" rtl="0">
              <a:lnSpc>
                <a:spcPct val="125000"/>
              </a:lnSpc>
              <a:spcBef>
                <a:spcPts val="0"/>
              </a:spcBef>
              <a:spcAft>
                <a:spcPts val="0"/>
              </a:spcAft>
              <a:buClr>
                <a:schemeClr val="dk1"/>
              </a:buClr>
              <a:buSzPts val="6000"/>
              <a:buNone/>
            </a:pPr>
            <a:r>
              <a:rPr lang="en-US" sz="4800" b="1" dirty="0" err="1">
                <a:solidFill>
                  <a:srgbClr val="FF0000"/>
                </a:solidFill>
                <a:latin typeface="+mn-lt"/>
                <a:ea typeface="Arial"/>
                <a:cs typeface="Arial"/>
                <a:sym typeface="Arial"/>
              </a:rPr>
              <a:t>Bài</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viết</a:t>
            </a:r>
            <a:r>
              <a:rPr lang="en-US" sz="4800" b="1" dirty="0">
                <a:solidFill>
                  <a:srgbClr val="FF0000"/>
                </a:solidFill>
                <a:latin typeface="+mn-lt"/>
                <a:ea typeface="Arial"/>
                <a:cs typeface="Arial"/>
                <a:sym typeface="Arial"/>
              </a:rPr>
              <a:t> 1: </a:t>
            </a:r>
            <a:r>
              <a:rPr lang="en-US" sz="4800" b="1" dirty="0" err="1">
                <a:solidFill>
                  <a:srgbClr val="FF0000"/>
                </a:solidFill>
                <a:latin typeface="+mn-lt"/>
                <a:ea typeface="Arial"/>
                <a:cs typeface="Arial"/>
                <a:sym typeface="Arial"/>
              </a:rPr>
              <a:t>Thuật</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lại</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một</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sự</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việc</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được</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chứng</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kiến</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hoặc</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tham</a:t>
            </a:r>
            <a:r>
              <a:rPr lang="en-US" sz="4800" b="1" dirty="0">
                <a:solidFill>
                  <a:srgbClr val="FF0000"/>
                </a:solidFill>
                <a:latin typeface="+mn-lt"/>
                <a:ea typeface="Arial"/>
                <a:cs typeface="Arial"/>
                <a:sym typeface="Arial"/>
              </a:rPr>
              <a:t> </a:t>
            </a:r>
            <a:r>
              <a:rPr lang="en-US" sz="4800" b="1" dirty="0" err="1">
                <a:solidFill>
                  <a:srgbClr val="FF0000"/>
                </a:solidFill>
                <a:latin typeface="+mn-lt"/>
                <a:ea typeface="Arial"/>
                <a:cs typeface="Arial"/>
                <a:sym typeface="Arial"/>
              </a:rPr>
              <a:t>gia</a:t>
            </a:r>
            <a:endParaRPr sz="4800" b="1" dirty="0">
              <a:solidFill>
                <a:srgbClr val="FF0000"/>
              </a:solidFill>
              <a:latin typeface="+mn-lt"/>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E52CFB44-0DDB-907C-E32B-C972E88CE35C}"/>
            </a:ext>
          </a:extLst>
        </p:cNvPr>
        <p:cNvGrpSpPr/>
        <p:nvPr/>
      </p:nvGrpSpPr>
      <p:grpSpPr>
        <a:xfrm>
          <a:off x="0" y="0"/>
          <a:ext cx="0" cy="0"/>
          <a:chOff x="0" y="0"/>
          <a:chExt cx="0" cy="0"/>
        </a:xfrm>
      </p:grpSpPr>
      <p:sp>
        <p:nvSpPr>
          <p:cNvPr id="2" name="Google Shape;153;p11">
            <a:extLst>
              <a:ext uri="{FF2B5EF4-FFF2-40B4-BE49-F238E27FC236}">
                <a16:creationId xmlns:a16="http://schemas.microsoft.com/office/drawing/2014/main" id="{FE29F97B-5F0B-1E15-07DD-37BABF679F32}"/>
              </a:ext>
            </a:extLst>
          </p:cNvPr>
          <p:cNvSpPr/>
          <p:nvPr/>
        </p:nvSpPr>
        <p:spPr>
          <a:xfrm rot="5400000" flipH="1">
            <a:off x="-7170" y="3294829"/>
            <a:ext cx="3570341" cy="3556000"/>
          </a:xfrm>
          <a:custGeom>
            <a:avLst/>
            <a:gdLst/>
            <a:ahLst/>
            <a:cxnLst/>
            <a:rect l="l" t="t" r="r" b="b"/>
            <a:pathLst>
              <a:path w="6574711" h="6574711" extrusionOk="0">
                <a:moveTo>
                  <a:pt x="0" y="6574711"/>
                </a:moveTo>
                <a:lnTo>
                  <a:pt x="6574711" y="6574711"/>
                </a:lnTo>
                <a:lnTo>
                  <a:pt x="6574711" y="0"/>
                </a:lnTo>
                <a:lnTo>
                  <a:pt x="0" y="0"/>
                </a:lnTo>
                <a:lnTo>
                  <a:pt x="0" y="6574711"/>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pic>
        <p:nvPicPr>
          <p:cNvPr id="3" name="Google Shape;155;p11">
            <a:extLst>
              <a:ext uri="{FF2B5EF4-FFF2-40B4-BE49-F238E27FC236}">
                <a16:creationId xmlns:a16="http://schemas.microsoft.com/office/drawing/2014/main" id="{EC197908-87D9-3295-90B6-505C6F521961}"/>
              </a:ext>
            </a:extLst>
          </p:cNvPr>
          <p:cNvPicPr preferRelativeResize="0"/>
          <p:nvPr/>
        </p:nvPicPr>
        <p:blipFill rotWithShape="1">
          <a:blip r:embed="rId5">
            <a:alphaModFix/>
          </a:blip>
          <a:srcRect/>
          <a:stretch/>
        </p:blipFill>
        <p:spPr>
          <a:xfrm>
            <a:off x="4757157" y="2674374"/>
            <a:ext cx="3010327" cy="4183626"/>
          </a:xfrm>
          <a:prstGeom prst="rect">
            <a:avLst/>
          </a:prstGeom>
          <a:noFill/>
          <a:ln>
            <a:noFill/>
          </a:ln>
        </p:spPr>
      </p:pic>
      <p:sp>
        <p:nvSpPr>
          <p:cNvPr id="4" name="Google Shape;156;p11">
            <a:extLst>
              <a:ext uri="{FF2B5EF4-FFF2-40B4-BE49-F238E27FC236}">
                <a16:creationId xmlns:a16="http://schemas.microsoft.com/office/drawing/2014/main" id="{DB957218-31DC-E9E1-FAF8-62FE629C695D}"/>
              </a:ext>
            </a:extLst>
          </p:cNvPr>
          <p:cNvSpPr/>
          <p:nvPr/>
        </p:nvSpPr>
        <p:spPr>
          <a:xfrm>
            <a:off x="578612" y="2043514"/>
            <a:ext cx="3606800" cy="1005680"/>
          </a:xfrm>
          <a:prstGeom prst="roundRect">
            <a:avLst>
              <a:gd name="adj" fmla="val 11752"/>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a:ln>
                  <a:noFill/>
                </a:ln>
                <a:solidFill>
                  <a:sysClr val="windowText" lastClr="000000"/>
                </a:solidFill>
                <a:effectLst/>
                <a:uLnTx/>
                <a:uFillTx/>
                <a:latin typeface="+mn-lt"/>
              </a:rPr>
              <a:t>Tác giả xưng là “em”</a:t>
            </a:r>
            <a:endParaRPr kumimoji="0" sz="2400" b="0" i="0" u="none" strike="noStrike" kern="0" cap="none" spc="0" normalizeH="0" baseline="0" noProof="0">
              <a:ln>
                <a:noFill/>
              </a:ln>
              <a:solidFill>
                <a:sysClr val="windowText" lastClr="000000"/>
              </a:solidFill>
              <a:effectLst/>
              <a:uLnTx/>
              <a:uFillTx/>
              <a:latin typeface="+mn-lt"/>
            </a:endParaRPr>
          </a:p>
        </p:txBody>
      </p:sp>
      <p:pic>
        <p:nvPicPr>
          <p:cNvPr id="5" name="Google Shape;157;p11">
            <a:extLst>
              <a:ext uri="{FF2B5EF4-FFF2-40B4-BE49-F238E27FC236}">
                <a16:creationId xmlns:a16="http://schemas.microsoft.com/office/drawing/2014/main" id="{3260601F-DBAD-2B93-AB37-8B2AE0494BD4}"/>
              </a:ext>
            </a:extLst>
          </p:cNvPr>
          <p:cNvPicPr preferRelativeResize="0"/>
          <p:nvPr/>
        </p:nvPicPr>
        <p:blipFill rotWithShape="1">
          <a:blip r:embed="rId6">
            <a:alphaModFix/>
          </a:blip>
          <a:srcRect/>
          <a:stretch/>
        </p:blipFill>
        <p:spPr>
          <a:xfrm rot="-1640105" flipH="1">
            <a:off x="4139772" y="2113191"/>
            <a:ext cx="627341" cy="838799"/>
          </a:xfrm>
          <a:prstGeom prst="rect">
            <a:avLst/>
          </a:prstGeom>
          <a:noFill/>
          <a:ln>
            <a:noFill/>
          </a:ln>
        </p:spPr>
      </p:pic>
      <p:sp>
        <p:nvSpPr>
          <p:cNvPr id="6" name="Google Shape;158;p11">
            <a:extLst>
              <a:ext uri="{FF2B5EF4-FFF2-40B4-BE49-F238E27FC236}">
                <a16:creationId xmlns:a16="http://schemas.microsoft.com/office/drawing/2014/main" id="{07BD76F3-E3FD-AE1C-4852-0D0FE6A9E40B}"/>
              </a:ext>
            </a:extLst>
          </p:cNvPr>
          <p:cNvSpPr/>
          <p:nvPr/>
        </p:nvSpPr>
        <p:spPr>
          <a:xfrm>
            <a:off x="7939732" y="1910025"/>
            <a:ext cx="3814915" cy="1377633"/>
          </a:xfrm>
          <a:prstGeom prst="roundRect">
            <a:avLst>
              <a:gd name="adj" fmla="val 11752"/>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Ngoài ra tác giả có thể xưng là “tôi”, “mình”</a:t>
            </a:r>
            <a:endParaRPr kumimoji="0" sz="2400" b="0" i="0" u="none" strike="noStrike" kern="0" cap="none" spc="0" normalizeH="0" baseline="0" noProof="0" dirty="0">
              <a:ln>
                <a:noFill/>
              </a:ln>
              <a:solidFill>
                <a:sysClr val="windowText" lastClr="000000"/>
              </a:solidFill>
              <a:effectLst/>
              <a:uLnTx/>
              <a:uFillTx/>
              <a:latin typeface="+mn-lt"/>
            </a:endParaRPr>
          </a:p>
        </p:txBody>
      </p:sp>
      <p:pic>
        <p:nvPicPr>
          <p:cNvPr id="7" name="Google Shape;159;p11">
            <a:extLst>
              <a:ext uri="{FF2B5EF4-FFF2-40B4-BE49-F238E27FC236}">
                <a16:creationId xmlns:a16="http://schemas.microsoft.com/office/drawing/2014/main" id="{EEE33C3C-B090-311A-00C0-E44EF603EFED}"/>
              </a:ext>
            </a:extLst>
          </p:cNvPr>
          <p:cNvPicPr preferRelativeResize="0"/>
          <p:nvPr/>
        </p:nvPicPr>
        <p:blipFill rotWithShape="1">
          <a:blip r:embed="rId6">
            <a:alphaModFix/>
          </a:blip>
          <a:srcRect/>
          <a:stretch/>
        </p:blipFill>
        <p:spPr>
          <a:xfrm rot="1640323">
            <a:off x="7114809" y="2407162"/>
            <a:ext cx="669715" cy="838799"/>
          </a:xfrm>
          <a:prstGeom prst="rect">
            <a:avLst/>
          </a:prstGeom>
          <a:noFill/>
          <a:ln>
            <a:noFill/>
          </a:ln>
        </p:spPr>
      </p:pic>
    </p:spTree>
    <p:extLst>
      <p:ext uri="{BB962C8B-B14F-4D97-AF65-F5344CB8AC3E}">
        <p14:creationId xmlns:p14="http://schemas.microsoft.com/office/powerpoint/2010/main" val="36067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6896A1CE-5CD9-221E-DFC3-438BAE649990}"/>
            </a:ext>
          </a:extLst>
        </p:cNvPr>
        <p:cNvGrpSpPr/>
        <p:nvPr/>
      </p:nvGrpSpPr>
      <p:grpSpPr>
        <a:xfrm>
          <a:off x="0" y="0"/>
          <a:ext cx="0" cy="0"/>
          <a:chOff x="0" y="0"/>
          <a:chExt cx="0" cy="0"/>
        </a:xfrm>
      </p:grpSpPr>
      <p:sp>
        <p:nvSpPr>
          <p:cNvPr id="2" name="Google Shape;167;p13">
            <a:extLst>
              <a:ext uri="{FF2B5EF4-FFF2-40B4-BE49-F238E27FC236}">
                <a16:creationId xmlns:a16="http://schemas.microsoft.com/office/drawing/2014/main" id="{90E23BB2-1D81-80BA-507C-78F07BA4F1FA}"/>
              </a:ext>
            </a:extLst>
          </p:cNvPr>
          <p:cNvSpPr/>
          <p:nvPr/>
        </p:nvSpPr>
        <p:spPr>
          <a:xfrm>
            <a:off x="4357329" y="2550652"/>
            <a:ext cx="6854844" cy="3748209"/>
          </a:xfrm>
          <a:prstGeom prst="roundRect">
            <a:avLst>
              <a:gd name="adj" fmla="val 7711"/>
            </a:avLst>
          </a:prstGeom>
          <a:solidFill>
            <a:srgbClr val="FFFFFF"/>
          </a:solidFill>
          <a:ln w="38100" cap="flat" cmpd="sng">
            <a:solidFill>
              <a:srgbClr val="EE6332"/>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Em hãy trả lời các câu hỏi sau:</a:t>
            </a:r>
            <a:endParaRPr kumimoji="0" sz="24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chemeClr val="tx1"/>
                </a:solidFill>
                <a:effectLst/>
                <a:uLnTx/>
                <a:uFillTx/>
                <a:latin typeface="+mn-lt"/>
              </a:rPr>
              <a:t>Thuật lại một sự việc được chứng kiến hoặc tham gia là gì?</a:t>
            </a:r>
            <a:endParaRPr kumimoji="0" sz="24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chemeClr val="tx1"/>
                </a:solidFill>
                <a:effectLst/>
                <a:uLnTx/>
                <a:uFillTx/>
                <a:latin typeface="+mn-lt"/>
              </a:rPr>
              <a:t>Thuật lại theo trình tự nào?</a:t>
            </a:r>
            <a:endParaRPr kumimoji="0" sz="24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chemeClr val="tx1"/>
                </a:solidFill>
                <a:effectLst/>
                <a:uLnTx/>
                <a:uFillTx/>
                <a:latin typeface="+mn-lt"/>
              </a:rPr>
              <a:t>Người thuật xưng bằng các từ nào?</a:t>
            </a:r>
            <a:endParaRPr kumimoji="0" sz="2400" b="0" i="0" u="none" strike="noStrike" kern="0" cap="none" spc="0" normalizeH="0" baseline="0" noProof="0" dirty="0">
              <a:ln>
                <a:noFill/>
              </a:ln>
              <a:solidFill>
                <a:schemeClr val="tx1"/>
              </a:solidFill>
              <a:effectLst/>
              <a:uLnTx/>
              <a:uFillTx/>
              <a:latin typeface="+mn-lt"/>
            </a:endParaRPr>
          </a:p>
        </p:txBody>
      </p:sp>
      <p:pic>
        <p:nvPicPr>
          <p:cNvPr id="3" name="Google Shape;168;p13">
            <a:extLst>
              <a:ext uri="{FF2B5EF4-FFF2-40B4-BE49-F238E27FC236}">
                <a16:creationId xmlns:a16="http://schemas.microsoft.com/office/drawing/2014/main" id="{0FAF664A-8BBD-DC16-7448-191C3E996388}"/>
              </a:ext>
            </a:extLst>
          </p:cNvPr>
          <p:cNvPicPr preferRelativeResize="0"/>
          <p:nvPr/>
        </p:nvPicPr>
        <p:blipFill rotWithShape="1">
          <a:blip r:embed="rId4">
            <a:alphaModFix/>
          </a:blip>
          <a:srcRect/>
          <a:stretch/>
        </p:blipFill>
        <p:spPr>
          <a:xfrm>
            <a:off x="157316" y="3109791"/>
            <a:ext cx="3146323" cy="3748209"/>
          </a:xfrm>
          <a:prstGeom prst="rect">
            <a:avLst/>
          </a:prstGeom>
          <a:noFill/>
          <a:ln>
            <a:noFill/>
          </a:ln>
        </p:spPr>
      </p:pic>
      <p:sp>
        <p:nvSpPr>
          <p:cNvPr id="4" name="Google Shape;169;p13">
            <a:extLst>
              <a:ext uri="{FF2B5EF4-FFF2-40B4-BE49-F238E27FC236}">
                <a16:creationId xmlns:a16="http://schemas.microsoft.com/office/drawing/2014/main" id="{3B90FE70-1CA1-8EA4-EA60-793A00DDB6A6}"/>
              </a:ext>
            </a:extLst>
          </p:cNvPr>
          <p:cNvSpPr/>
          <p:nvPr/>
        </p:nvSpPr>
        <p:spPr>
          <a:xfrm>
            <a:off x="5830851" y="1739011"/>
            <a:ext cx="3907800" cy="610800"/>
          </a:xfrm>
          <a:prstGeom prst="roundRect">
            <a:avLst>
              <a:gd name="adj" fmla="val 25741"/>
            </a:avLst>
          </a:prstGeom>
          <a:solidFill>
            <a:srgbClr val="FFFFFF"/>
          </a:solidFill>
          <a:ln w="38100" cap="flat" cmpd="sng">
            <a:solidFill>
              <a:srgbClr val="F6B198"/>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Ghi nhớ</a:t>
            </a:r>
            <a:endParaRPr kumimoji="0" sz="2400" b="1" i="0" u="none" strike="noStrike" kern="0" cap="none" spc="0" normalizeH="0" baseline="0" noProof="0">
              <a:ln>
                <a:noFill/>
              </a:ln>
              <a:solidFill>
                <a:schemeClr val="tx1"/>
              </a:solidFill>
              <a:effectLst/>
              <a:uLnTx/>
              <a:uFillTx/>
              <a:latin typeface="+mn-lt"/>
            </a:endParaRPr>
          </a:p>
        </p:txBody>
      </p:sp>
    </p:spTree>
    <p:extLst>
      <p:ext uri="{BB962C8B-B14F-4D97-AF65-F5344CB8AC3E}">
        <p14:creationId xmlns:p14="http://schemas.microsoft.com/office/powerpoint/2010/main" val="141418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barn(inVertical)">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DBB399F0-8604-790A-4D7D-865F4546DFEA}"/>
            </a:ext>
          </a:extLst>
        </p:cNvPr>
        <p:cNvGrpSpPr/>
        <p:nvPr/>
      </p:nvGrpSpPr>
      <p:grpSpPr>
        <a:xfrm>
          <a:off x="0" y="0"/>
          <a:ext cx="0" cy="0"/>
          <a:chOff x="0" y="0"/>
          <a:chExt cx="0" cy="0"/>
        </a:xfrm>
      </p:grpSpPr>
      <p:sp>
        <p:nvSpPr>
          <p:cNvPr id="3" name="Google Shape;175;p14">
            <a:extLst>
              <a:ext uri="{FF2B5EF4-FFF2-40B4-BE49-F238E27FC236}">
                <a16:creationId xmlns:a16="http://schemas.microsoft.com/office/drawing/2014/main" id="{3E6373E0-C901-3900-4BF0-0B4EF812351C}"/>
              </a:ext>
            </a:extLst>
          </p:cNvPr>
          <p:cNvSpPr/>
          <p:nvPr/>
        </p:nvSpPr>
        <p:spPr>
          <a:xfrm>
            <a:off x="699729" y="2284965"/>
            <a:ext cx="3698912" cy="1581784"/>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Thuật lại một sự việc được chứng kiến hoặc tham gia</a:t>
            </a:r>
            <a:endParaRPr kumimoji="0" sz="2200" b="0" i="0" u="none" strike="noStrike" kern="0" cap="none" spc="0" normalizeH="0" baseline="0" noProof="0" dirty="0">
              <a:ln>
                <a:noFill/>
              </a:ln>
              <a:solidFill>
                <a:schemeClr val="tx1"/>
              </a:solidFill>
              <a:effectLst/>
              <a:uLnTx/>
              <a:uFillTx/>
              <a:latin typeface="+mn-lt"/>
            </a:endParaRPr>
          </a:p>
        </p:txBody>
      </p:sp>
      <p:sp>
        <p:nvSpPr>
          <p:cNvPr id="4" name="Google Shape;176;p14">
            <a:extLst>
              <a:ext uri="{FF2B5EF4-FFF2-40B4-BE49-F238E27FC236}">
                <a16:creationId xmlns:a16="http://schemas.microsoft.com/office/drawing/2014/main" id="{2DD08BD5-99CE-54A4-06B6-3F3880A55D48}"/>
              </a:ext>
            </a:extLst>
          </p:cNvPr>
          <p:cNvSpPr/>
          <p:nvPr/>
        </p:nvSpPr>
        <p:spPr>
          <a:xfrm>
            <a:off x="5821042" y="2284962"/>
            <a:ext cx="5892799" cy="1581785"/>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Là kể một sự việc có thật mà người thuật chuyện được chứng kiến (nhìn, xem) hoặc trực tiếp tham gia. </a:t>
            </a:r>
            <a:endParaRPr kumimoji="0" sz="2200" b="0" i="0" u="none" strike="noStrike" kern="0" cap="none" spc="0" normalizeH="0" baseline="0" noProof="0" dirty="0">
              <a:ln>
                <a:noFill/>
              </a:ln>
              <a:solidFill>
                <a:schemeClr val="tx1"/>
              </a:solidFill>
              <a:effectLst/>
              <a:uLnTx/>
              <a:uFillTx/>
              <a:latin typeface="+mn-lt"/>
            </a:endParaRPr>
          </a:p>
        </p:txBody>
      </p:sp>
      <p:sp>
        <p:nvSpPr>
          <p:cNvPr id="5" name="Google Shape;177;p14">
            <a:extLst>
              <a:ext uri="{FF2B5EF4-FFF2-40B4-BE49-F238E27FC236}">
                <a16:creationId xmlns:a16="http://schemas.microsoft.com/office/drawing/2014/main" id="{E7E25EC7-E1CF-9D20-A5A9-ADC2D1B86CAD}"/>
              </a:ext>
            </a:extLst>
          </p:cNvPr>
          <p:cNvSpPr/>
          <p:nvPr/>
        </p:nvSpPr>
        <p:spPr>
          <a:xfrm>
            <a:off x="4716988" y="2661479"/>
            <a:ext cx="812800" cy="726766"/>
          </a:xfrm>
          <a:prstGeom prst="rightArrow">
            <a:avLst>
              <a:gd name="adj1" fmla="val 50000"/>
              <a:gd name="adj2" fmla="val 50000"/>
            </a:avLst>
          </a:prstGeom>
          <a:solidFill>
            <a:srgbClr val="EE6332"/>
          </a:solidFill>
          <a:ln w="254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chemeClr val="tx1"/>
              </a:solidFill>
              <a:effectLst/>
              <a:uLnTx/>
              <a:uFillTx/>
              <a:latin typeface="+mn-lt"/>
            </a:endParaRPr>
          </a:p>
        </p:txBody>
      </p:sp>
      <p:sp>
        <p:nvSpPr>
          <p:cNvPr id="6" name="Google Shape;178;p14">
            <a:extLst>
              <a:ext uri="{FF2B5EF4-FFF2-40B4-BE49-F238E27FC236}">
                <a16:creationId xmlns:a16="http://schemas.microsoft.com/office/drawing/2014/main" id="{85DDABD1-3584-13C0-7BC3-C1FA8D3C3E41}"/>
              </a:ext>
            </a:extLst>
          </p:cNvPr>
          <p:cNvSpPr/>
          <p:nvPr/>
        </p:nvSpPr>
        <p:spPr>
          <a:xfrm>
            <a:off x="699729" y="4097352"/>
            <a:ext cx="3698912" cy="1218401"/>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Có thể thuật lại sự việc theo trình tự </a:t>
            </a:r>
            <a:endParaRPr kumimoji="0" sz="2200" b="0" i="0" u="none" strike="noStrike" kern="0" cap="none" spc="0" normalizeH="0" baseline="0" noProof="0" dirty="0">
              <a:ln>
                <a:noFill/>
              </a:ln>
              <a:solidFill>
                <a:schemeClr val="tx1"/>
              </a:solidFill>
              <a:effectLst/>
              <a:uLnTx/>
              <a:uFillTx/>
              <a:latin typeface="+mn-lt"/>
            </a:endParaRPr>
          </a:p>
        </p:txBody>
      </p:sp>
      <p:sp>
        <p:nvSpPr>
          <p:cNvPr id="7" name="Google Shape;179;p14">
            <a:extLst>
              <a:ext uri="{FF2B5EF4-FFF2-40B4-BE49-F238E27FC236}">
                <a16:creationId xmlns:a16="http://schemas.microsoft.com/office/drawing/2014/main" id="{78756381-C7CD-C462-0B1A-505EEEFAD1BC}"/>
              </a:ext>
            </a:extLst>
          </p:cNvPr>
          <p:cNvSpPr/>
          <p:nvPr/>
        </p:nvSpPr>
        <p:spPr>
          <a:xfrm>
            <a:off x="5821042" y="4097350"/>
            <a:ext cx="5892799" cy="1218402"/>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200" b="0" i="0" u="none" strike="noStrike" kern="0" cap="none" spc="0" normalizeH="0" baseline="0" noProof="0" dirty="0">
                <a:ln>
                  <a:noFill/>
                </a:ln>
                <a:solidFill>
                  <a:schemeClr val="tx1"/>
                </a:solidFill>
                <a:effectLst/>
                <a:uLnTx/>
                <a:uFillTx/>
                <a:latin typeface="+mn-lt"/>
              </a:rPr>
              <a:t>Trình tự </a:t>
            </a:r>
            <a:r>
              <a:rPr kumimoji="0" lang="vi-VN" sz="2200" b="0" i="0" u="none" strike="noStrike" kern="0" cap="none" spc="0" normalizeH="0" baseline="0" noProof="0">
                <a:ln>
                  <a:noFill/>
                </a:ln>
                <a:solidFill>
                  <a:schemeClr val="tx1"/>
                </a:solidFill>
                <a:effectLst/>
                <a:uLnTx/>
                <a:uFillTx/>
                <a:latin typeface="+mn-lt"/>
              </a:rPr>
              <a:t>thời gian</a:t>
            </a:r>
            <a:r>
              <a:rPr kumimoji="0" lang="en-US" sz="2200" b="0" i="0" u="none" strike="noStrike" kern="0" cap="none" spc="0" normalizeH="0" baseline="0" noProof="0">
                <a:ln>
                  <a:noFill/>
                </a:ln>
                <a:solidFill>
                  <a:schemeClr val="tx1"/>
                </a:solidFill>
                <a:effectLst/>
                <a:uLnTx/>
                <a:uFillTx/>
                <a:latin typeface="+mn-lt"/>
              </a:rPr>
              <a:t>.</a:t>
            </a:r>
            <a:r>
              <a:rPr kumimoji="0" lang="vi-VN" sz="2200" b="0" i="0" u="none" strike="noStrike" kern="0" cap="none" spc="0" normalizeH="0" baseline="0" noProof="0">
                <a:ln>
                  <a:noFill/>
                </a:ln>
                <a:solidFill>
                  <a:schemeClr val="tx1"/>
                </a:solidFill>
                <a:effectLst/>
                <a:uLnTx/>
                <a:uFillTx/>
                <a:latin typeface="+mn-lt"/>
              </a:rPr>
              <a:t> </a:t>
            </a:r>
            <a:endParaRPr kumimoji="0" sz="22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200" b="0" i="0" u="none" strike="noStrike" kern="0" cap="none" spc="0" normalizeH="0" baseline="0" noProof="0" dirty="0">
                <a:ln>
                  <a:noFill/>
                </a:ln>
                <a:solidFill>
                  <a:schemeClr val="tx1"/>
                </a:solidFill>
                <a:effectLst/>
                <a:uLnTx/>
                <a:uFillTx/>
                <a:latin typeface="+mn-lt"/>
              </a:rPr>
              <a:t>Hoặc trình tự không gian. </a:t>
            </a:r>
            <a:endParaRPr kumimoji="0" sz="2200" b="0" i="0" u="none" strike="noStrike" kern="0" cap="none" spc="0" normalizeH="0" baseline="0" noProof="0" dirty="0">
              <a:ln>
                <a:noFill/>
              </a:ln>
              <a:solidFill>
                <a:schemeClr val="tx1"/>
              </a:solidFill>
              <a:effectLst/>
              <a:uLnTx/>
              <a:uFillTx/>
              <a:latin typeface="+mn-lt"/>
            </a:endParaRPr>
          </a:p>
        </p:txBody>
      </p:sp>
      <p:sp>
        <p:nvSpPr>
          <p:cNvPr id="8" name="Google Shape;180;p14">
            <a:extLst>
              <a:ext uri="{FF2B5EF4-FFF2-40B4-BE49-F238E27FC236}">
                <a16:creationId xmlns:a16="http://schemas.microsoft.com/office/drawing/2014/main" id="{8B7C0551-15F8-3F60-44C8-54EFB4C097FB}"/>
              </a:ext>
            </a:extLst>
          </p:cNvPr>
          <p:cNvSpPr/>
          <p:nvPr/>
        </p:nvSpPr>
        <p:spPr>
          <a:xfrm>
            <a:off x="4703441" y="4296886"/>
            <a:ext cx="812800" cy="726766"/>
          </a:xfrm>
          <a:prstGeom prst="rightArrow">
            <a:avLst>
              <a:gd name="adj1" fmla="val 50000"/>
              <a:gd name="adj2" fmla="val 50000"/>
            </a:avLst>
          </a:prstGeom>
          <a:solidFill>
            <a:srgbClr val="EE6332"/>
          </a:solidFill>
          <a:ln w="254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chemeClr val="tx1"/>
              </a:solidFill>
              <a:effectLst/>
              <a:uLnTx/>
              <a:uFillTx/>
              <a:latin typeface="+mn-lt"/>
            </a:endParaRPr>
          </a:p>
        </p:txBody>
      </p:sp>
      <p:sp>
        <p:nvSpPr>
          <p:cNvPr id="9" name="Google Shape;181;p14">
            <a:extLst>
              <a:ext uri="{FF2B5EF4-FFF2-40B4-BE49-F238E27FC236}">
                <a16:creationId xmlns:a16="http://schemas.microsoft.com/office/drawing/2014/main" id="{C8544C6F-F62D-F654-2BDD-442DB1EAC77C}"/>
              </a:ext>
            </a:extLst>
          </p:cNvPr>
          <p:cNvSpPr/>
          <p:nvPr/>
        </p:nvSpPr>
        <p:spPr>
          <a:xfrm>
            <a:off x="699729" y="5545396"/>
            <a:ext cx="3698912" cy="1011059"/>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solidFill>
                  <a:schemeClr val="tx1"/>
                </a:solidFill>
                <a:effectLst/>
                <a:uLnTx/>
                <a:uFillTx/>
                <a:latin typeface="+mn-lt"/>
              </a:rPr>
              <a:t>Người thuật chuyện</a:t>
            </a:r>
            <a:endParaRPr kumimoji="0" sz="2200" b="0" i="0" u="none" strike="noStrike" kern="0" cap="none" spc="0" normalizeH="0" baseline="0" noProof="0">
              <a:ln>
                <a:noFill/>
              </a:ln>
              <a:solidFill>
                <a:schemeClr val="tx1"/>
              </a:solidFill>
              <a:effectLst/>
              <a:uLnTx/>
              <a:uFillTx/>
              <a:latin typeface="+mn-lt"/>
            </a:endParaRPr>
          </a:p>
        </p:txBody>
      </p:sp>
      <p:sp>
        <p:nvSpPr>
          <p:cNvPr id="10" name="Google Shape;182;p14">
            <a:extLst>
              <a:ext uri="{FF2B5EF4-FFF2-40B4-BE49-F238E27FC236}">
                <a16:creationId xmlns:a16="http://schemas.microsoft.com/office/drawing/2014/main" id="{E89FB4AA-BA3D-25AB-EE2B-65C78028C50D}"/>
              </a:ext>
            </a:extLst>
          </p:cNvPr>
          <p:cNvSpPr/>
          <p:nvPr/>
        </p:nvSpPr>
        <p:spPr>
          <a:xfrm>
            <a:off x="5821042" y="5545394"/>
            <a:ext cx="5892799" cy="1011060"/>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solidFill>
                  <a:schemeClr val="tx1"/>
                </a:solidFill>
                <a:effectLst/>
                <a:uLnTx/>
                <a:uFillTx/>
                <a:latin typeface="+mn-lt"/>
              </a:rPr>
              <a:t>Xưng là “tôi” hoặc “em”, “mình”</a:t>
            </a:r>
            <a:r>
              <a:rPr kumimoji="0" lang="en-US" sz="2200" b="0" i="0" u="none" strike="noStrike" kern="0" cap="none" spc="0" normalizeH="0" baseline="0" noProof="0">
                <a:ln>
                  <a:noFill/>
                </a:ln>
                <a:solidFill>
                  <a:schemeClr val="tx1"/>
                </a:solidFill>
                <a:effectLst/>
                <a:uLnTx/>
                <a:uFillTx/>
                <a:latin typeface="+mn-lt"/>
              </a:rPr>
              <a:t>,</a:t>
            </a:r>
            <a:r>
              <a:rPr kumimoji="0" lang="vi-VN" sz="2200" b="0" i="0" u="none" strike="noStrike" kern="0" cap="none" spc="0" normalizeH="0" baseline="0" noProof="0">
                <a:ln>
                  <a:noFill/>
                </a:ln>
                <a:solidFill>
                  <a:schemeClr val="tx1"/>
                </a:solidFill>
                <a:effectLst/>
                <a:uLnTx/>
                <a:uFillTx/>
                <a:latin typeface="+mn-lt"/>
              </a:rPr>
              <a:t>…</a:t>
            </a:r>
            <a:endParaRPr kumimoji="0" sz="2200" b="0" i="0" u="none" strike="noStrike" kern="0" cap="none" spc="0" normalizeH="0" baseline="0" noProof="0">
              <a:ln>
                <a:noFill/>
              </a:ln>
              <a:solidFill>
                <a:schemeClr val="tx1"/>
              </a:solidFill>
              <a:effectLst/>
              <a:uLnTx/>
              <a:uFillTx/>
              <a:latin typeface="+mn-lt"/>
            </a:endParaRPr>
          </a:p>
        </p:txBody>
      </p:sp>
      <p:sp>
        <p:nvSpPr>
          <p:cNvPr id="11" name="Google Shape;183;p14">
            <a:extLst>
              <a:ext uri="{FF2B5EF4-FFF2-40B4-BE49-F238E27FC236}">
                <a16:creationId xmlns:a16="http://schemas.microsoft.com/office/drawing/2014/main" id="{DE4F727F-BF64-8BFB-3FB8-79BF5191049F}"/>
              </a:ext>
            </a:extLst>
          </p:cNvPr>
          <p:cNvSpPr/>
          <p:nvPr/>
        </p:nvSpPr>
        <p:spPr>
          <a:xfrm>
            <a:off x="4716988" y="5660778"/>
            <a:ext cx="812800" cy="726766"/>
          </a:xfrm>
          <a:prstGeom prst="rightArrow">
            <a:avLst>
              <a:gd name="adj1" fmla="val 50000"/>
              <a:gd name="adj2" fmla="val 50000"/>
            </a:avLst>
          </a:prstGeom>
          <a:solidFill>
            <a:srgbClr val="EE6332"/>
          </a:solidFill>
          <a:ln w="254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200" b="0" i="0" u="none" strike="noStrike" kern="0" cap="none" spc="0" normalizeH="0" baseline="0" noProof="0">
              <a:ln>
                <a:noFill/>
              </a:ln>
              <a:solidFill>
                <a:schemeClr val="tx1"/>
              </a:solidFill>
              <a:effectLst/>
              <a:uLnTx/>
              <a:uFillTx/>
              <a:latin typeface="+mn-lt"/>
            </a:endParaRPr>
          </a:p>
        </p:txBody>
      </p:sp>
      <p:sp>
        <p:nvSpPr>
          <p:cNvPr id="12" name="Google Shape;184;p14">
            <a:extLst>
              <a:ext uri="{FF2B5EF4-FFF2-40B4-BE49-F238E27FC236}">
                <a16:creationId xmlns:a16="http://schemas.microsoft.com/office/drawing/2014/main" id="{31218CD9-7B17-CB74-6BC4-8D3B03FCF1CA}"/>
              </a:ext>
            </a:extLst>
          </p:cNvPr>
          <p:cNvSpPr/>
          <p:nvPr/>
        </p:nvSpPr>
        <p:spPr>
          <a:xfrm>
            <a:off x="5034335" y="1026283"/>
            <a:ext cx="4739400" cy="618975"/>
          </a:xfrm>
          <a:prstGeom prst="roundRect">
            <a:avLst>
              <a:gd name="adj" fmla="val 25741"/>
            </a:avLst>
          </a:prstGeom>
          <a:solidFill>
            <a:srgbClr val="FFFFFF"/>
          </a:solidFill>
          <a:ln w="38100" cap="flat" cmpd="sng">
            <a:solidFill>
              <a:srgbClr val="F6B198"/>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Ghi nhớ</a:t>
            </a:r>
            <a:endParaRPr kumimoji="0" sz="2400" b="1"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39810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42910508-A1B1-CB0D-8449-76315D0561FC}"/>
              </a:ext>
            </a:extLst>
          </p:cNvPr>
          <p:cNvPicPr>
            <a:picLocks noChangeAspect="1"/>
          </p:cNvPicPr>
          <p:nvPr/>
        </p:nvPicPr>
        <p:blipFill>
          <a:blip r:embed="rId5"/>
          <a:stretch>
            <a:fillRect/>
          </a:stretch>
        </p:blipFill>
        <p:spPr>
          <a:xfrm>
            <a:off x="4818306" y="3191638"/>
            <a:ext cx="2555388" cy="1552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2" name="Google Shape;190;p16">
            <a:extLst>
              <a:ext uri="{FF2B5EF4-FFF2-40B4-BE49-F238E27FC236}">
                <a16:creationId xmlns:a16="http://schemas.microsoft.com/office/drawing/2014/main" id="{4873FEBF-D215-7021-C556-6C816C72AEC5}"/>
              </a:ext>
            </a:extLst>
          </p:cNvPr>
          <p:cNvSpPr/>
          <p:nvPr/>
        </p:nvSpPr>
        <p:spPr>
          <a:xfrm>
            <a:off x="4266430" y="1620989"/>
            <a:ext cx="3581400" cy="803933"/>
          </a:xfrm>
          <a:prstGeom prst="roundRect">
            <a:avLst>
              <a:gd name="adj" fmla="val 16667"/>
            </a:avLst>
          </a:prstGeom>
          <a:solidFill>
            <a:srgbClr val="FF8B8B"/>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Nhiệm vụ</a:t>
            </a:r>
            <a:endParaRPr kumimoji="0" sz="2400" b="1" i="0" u="none" strike="noStrike" kern="0" cap="none" spc="0" normalizeH="0" baseline="0" noProof="0" dirty="0">
              <a:ln>
                <a:noFill/>
              </a:ln>
              <a:solidFill>
                <a:schemeClr val="tx1"/>
              </a:solidFill>
              <a:effectLst/>
              <a:uLnTx/>
              <a:uFillTx/>
              <a:latin typeface="+mn-lt"/>
            </a:endParaRPr>
          </a:p>
        </p:txBody>
      </p:sp>
      <p:sp>
        <p:nvSpPr>
          <p:cNvPr id="3" name="Google Shape;191;p16">
            <a:extLst>
              <a:ext uri="{FF2B5EF4-FFF2-40B4-BE49-F238E27FC236}">
                <a16:creationId xmlns:a16="http://schemas.microsoft.com/office/drawing/2014/main" id="{F14C6ED2-5E07-0683-34F2-E4ED2F7462A0}"/>
              </a:ext>
            </a:extLst>
          </p:cNvPr>
          <p:cNvSpPr/>
          <p:nvPr/>
        </p:nvSpPr>
        <p:spPr>
          <a:xfrm>
            <a:off x="406400" y="3625036"/>
            <a:ext cx="5105399" cy="2736395"/>
          </a:xfrm>
          <a:prstGeom prst="roundRect">
            <a:avLst>
              <a:gd name="adj" fmla="val 11236"/>
            </a:avLst>
          </a:prstGeom>
          <a:solidFill>
            <a:srgbClr val="FFFFFF"/>
          </a:solidFill>
          <a:ln w="38100" cap="flat" cmpd="sng">
            <a:solidFill>
              <a:srgbClr val="8B964C"/>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Đề 1: </a:t>
            </a:r>
            <a:endParaRPr kumimoji="0" sz="2400" b="1" i="0" u="none" strike="noStrike" kern="0" cap="none" spc="0" normalizeH="0" baseline="0" noProof="0" dirty="0">
              <a:ln>
                <a:noFill/>
              </a:ln>
              <a:solidFill>
                <a:schemeClr val="tx1"/>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ea typeface="Calibri"/>
                <a:cs typeface="Calibri"/>
                <a:sym typeface="Calibri"/>
              </a:rPr>
              <a:t>Thuật lại một tiết học (hoặc một buổi tham quan) của lớp em.</a:t>
            </a:r>
            <a:endParaRPr kumimoji="0" sz="2400" b="0" i="0" u="none" strike="noStrike" kern="0" cap="none" spc="0" normalizeH="0" baseline="0" noProof="0" dirty="0">
              <a:ln>
                <a:noFill/>
              </a:ln>
              <a:solidFill>
                <a:schemeClr val="tx1"/>
              </a:solidFill>
              <a:effectLst/>
              <a:uLnTx/>
              <a:uFillTx/>
              <a:latin typeface="+mn-lt"/>
            </a:endParaRPr>
          </a:p>
        </p:txBody>
      </p:sp>
      <p:sp>
        <p:nvSpPr>
          <p:cNvPr id="4" name="Google Shape;192;p16">
            <a:extLst>
              <a:ext uri="{FF2B5EF4-FFF2-40B4-BE49-F238E27FC236}">
                <a16:creationId xmlns:a16="http://schemas.microsoft.com/office/drawing/2014/main" id="{E59A81C8-7764-3A39-BBF2-24889F6FE1B8}"/>
              </a:ext>
            </a:extLst>
          </p:cNvPr>
          <p:cNvSpPr/>
          <p:nvPr/>
        </p:nvSpPr>
        <p:spPr>
          <a:xfrm>
            <a:off x="5943600" y="3625036"/>
            <a:ext cx="5537199" cy="2736395"/>
          </a:xfrm>
          <a:prstGeom prst="roundRect">
            <a:avLst>
              <a:gd name="adj" fmla="val 11236"/>
            </a:avLst>
          </a:prstGeom>
          <a:solidFill>
            <a:srgbClr val="FFFFFF"/>
          </a:solidFill>
          <a:ln w="38100" cap="flat" cmpd="sng">
            <a:solidFill>
              <a:srgbClr val="8B964C"/>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Đề 2: </a:t>
            </a:r>
            <a:endParaRPr kumimoji="0" sz="2400" b="1" i="0" u="none" strike="noStrike" kern="0" cap="none" spc="0" normalizeH="0" baseline="0" noProof="0" dirty="0">
              <a:ln>
                <a:noFill/>
              </a:ln>
              <a:solidFill>
                <a:schemeClr val="tx1"/>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Thuật lại một cuộc thi thể thao (hoặc một buổi biểu diễn nghệ thuật) mà em được xem.</a:t>
            </a:r>
            <a:endParaRPr kumimoji="0" sz="2400" b="0" i="0" u="none" strike="noStrike" kern="0" cap="none" spc="0" normalizeH="0" baseline="0" noProof="0" dirty="0">
              <a:ln>
                <a:noFill/>
              </a:ln>
              <a:solidFill>
                <a:schemeClr val="tx1"/>
              </a:solidFill>
              <a:effectLst/>
              <a:uLnTx/>
              <a:uFillTx/>
              <a:latin typeface="+mn-lt"/>
            </a:endParaRPr>
          </a:p>
        </p:txBody>
      </p:sp>
      <p:sp>
        <p:nvSpPr>
          <p:cNvPr id="5" name="Google Shape;193;p16">
            <a:extLst>
              <a:ext uri="{FF2B5EF4-FFF2-40B4-BE49-F238E27FC236}">
                <a16:creationId xmlns:a16="http://schemas.microsoft.com/office/drawing/2014/main" id="{9D5157F4-E5FA-5A0F-6342-D19D9BC48133}"/>
              </a:ext>
            </a:extLst>
          </p:cNvPr>
          <p:cNvSpPr txBox="1"/>
          <p:nvPr/>
        </p:nvSpPr>
        <p:spPr>
          <a:xfrm>
            <a:off x="2565400" y="2802103"/>
            <a:ext cx="6756400" cy="430861"/>
          </a:xfrm>
          <a:prstGeom prst="rect">
            <a:avLst/>
          </a:prstGeom>
          <a:noFill/>
          <a:ln>
            <a:noFill/>
          </a:ln>
        </p:spPr>
        <p:txBody>
          <a:bodyPr spcFirstLastPara="1" wrap="square" lIns="60950" tIns="30467" rIns="60950" bIns="30467"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Nói với bạn theo 1 trong 2 đề sau:</a:t>
            </a:r>
            <a:endParaRPr kumimoji="0" sz="2400" b="0" i="0" u="none" strike="noStrike" kern="0" cap="none" spc="0" normalizeH="0" baseline="0" noProof="0" dirty="0">
              <a:ln>
                <a:noFill/>
              </a:ln>
              <a:solidFill>
                <a:schemeClr val="tx1"/>
              </a:solidFill>
              <a:effectLst/>
              <a:uLnTx/>
              <a:uFillTx/>
              <a:latin typeface="+mn-lt"/>
            </a:endParaRPr>
          </a:p>
        </p:txBody>
      </p:sp>
      <p:pic>
        <p:nvPicPr>
          <p:cNvPr id="6" name="Google Shape;194;p16">
            <a:extLst>
              <a:ext uri="{FF2B5EF4-FFF2-40B4-BE49-F238E27FC236}">
                <a16:creationId xmlns:a16="http://schemas.microsoft.com/office/drawing/2014/main" id="{15CE78C6-6552-1124-48D7-F690AF71FFFE}"/>
              </a:ext>
            </a:extLst>
          </p:cNvPr>
          <p:cNvPicPr preferRelativeResize="0"/>
          <p:nvPr/>
        </p:nvPicPr>
        <p:blipFill rotWithShape="1">
          <a:blip r:embed="rId4">
            <a:alphaModFix/>
          </a:blip>
          <a:srcRect/>
          <a:stretch/>
        </p:blipFill>
        <p:spPr>
          <a:xfrm>
            <a:off x="2959099" y="1620988"/>
            <a:ext cx="1084825" cy="8039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99;p17">
            <a:extLst>
              <a:ext uri="{FF2B5EF4-FFF2-40B4-BE49-F238E27FC236}">
                <a16:creationId xmlns:a16="http://schemas.microsoft.com/office/drawing/2014/main" id="{B37A9425-030B-BB98-1CA0-757096AD72CC}"/>
              </a:ext>
            </a:extLst>
          </p:cNvPr>
          <p:cNvSpPr/>
          <p:nvPr/>
        </p:nvSpPr>
        <p:spPr>
          <a:xfrm rot="5400000" flipH="1">
            <a:off x="322006" y="3463412"/>
            <a:ext cx="3072582" cy="3716594"/>
          </a:xfrm>
          <a:custGeom>
            <a:avLst/>
            <a:gdLst/>
            <a:ahLst/>
            <a:cxnLst/>
            <a:rect l="l" t="t" r="r" b="b"/>
            <a:pathLst>
              <a:path w="6574711" h="6574711" extrusionOk="0">
                <a:moveTo>
                  <a:pt x="0" y="6574711"/>
                </a:moveTo>
                <a:lnTo>
                  <a:pt x="6574711" y="6574711"/>
                </a:lnTo>
                <a:lnTo>
                  <a:pt x="6574711" y="0"/>
                </a:lnTo>
                <a:lnTo>
                  <a:pt x="0" y="0"/>
                </a:lnTo>
                <a:lnTo>
                  <a:pt x="0" y="6574711"/>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Google Shape;200;p17">
            <a:extLst>
              <a:ext uri="{FF2B5EF4-FFF2-40B4-BE49-F238E27FC236}">
                <a16:creationId xmlns:a16="http://schemas.microsoft.com/office/drawing/2014/main" id="{1A499C22-5861-2A90-43E4-E6092407CD52}"/>
              </a:ext>
            </a:extLst>
          </p:cNvPr>
          <p:cNvSpPr/>
          <p:nvPr/>
        </p:nvSpPr>
        <p:spPr>
          <a:xfrm rot="1053167">
            <a:off x="9038991" y="1119587"/>
            <a:ext cx="3254013" cy="715883"/>
          </a:xfrm>
          <a:custGeom>
            <a:avLst/>
            <a:gdLst/>
            <a:ahLst/>
            <a:cxnLst/>
            <a:rect l="l" t="t" r="r" b="b"/>
            <a:pathLst>
              <a:path w="4881019" h="1073824" extrusionOk="0">
                <a:moveTo>
                  <a:pt x="0" y="0"/>
                </a:moveTo>
                <a:lnTo>
                  <a:pt x="4881019" y="0"/>
                </a:lnTo>
                <a:lnTo>
                  <a:pt x="4881019" y="1073824"/>
                </a:lnTo>
                <a:lnTo>
                  <a:pt x="0" y="1073824"/>
                </a:lnTo>
                <a:lnTo>
                  <a:pt x="0" y="0"/>
                </a:lnTo>
                <a:close/>
              </a:path>
            </a:pathLst>
          </a:custGeom>
          <a:blipFill rotWithShape="1">
            <a:blip r:embed="rId5">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mn-lt"/>
            </a:endParaRPr>
          </a:p>
        </p:txBody>
      </p:sp>
      <p:sp>
        <p:nvSpPr>
          <p:cNvPr id="4" name="Google Shape;201;p17">
            <a:extLst>
              <a:ext uri="{FF2B5EF4-FFF2-40B4-BE49-F238E27FC236}">
                <a16:creationId xmlns:a16="http://schemas.microsoft.com/office/drawing/2014/main" id="{ED9C8955-E710-1CAA-615F-D614BDB7E580}"/>
              </a:ext>
            </a:extLst>
          </p:cNvPr>
          <p:cNvSpPr/>
          <p:nvPr/>
        </p:nvSpPr>
        <p:spPr>
          <a:xfrm>
            <a:off x="1526003" y="1791706"/>
            <a:ext cx="1320757" cy="4639786"/>
          </a:xfrm>
          <a:prstGeom prst="roundRect">
            <a:avLst>
              <a:gd name="adj" fmla="val 16667"/>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Gợi ý</a:t>
            </a:r>
            <a:endParaRPr kumimoji="0" sz="2400" b="1" i="0" u="none" strike="noStrike" kern="0" cap="none" spc="0" normalizeH="0" baseline="0" noProof="0">
              <a:ln>
                <a:noFill/>
              </a:ln>
              <a:solidFill>
                <a:schemeClr val="tx1"/>
              </a:solidFill>
              <a:effectLst/>
              <a:uLnTx/>
              <a:uFillTx/>
              <a:latin typeface="+mn-lt"/>
            </a:endParaRPr>
          </a:p>
        </p:txBody>
      </p:sp>
      <p:sp>
        <p:nvSpPr>
          <p:cNvPr id="5" name="Google Shape;202;p17">
            <a:extLst>
              <a:ext uri="{FF2B5EF4-FFF2-40B4-BE49-F238E27FC236}">
                <a16:creationId xmlns:a16="http://schemas.microsoft.com/office/drawing/2014/main" id="{F158CDA1-CA24-E321-FE40-0890F8FE2648}"/>
              </a:ext>
            </a:extLst>
          </p:cNvPr>
          <p:cNvSpPr/>
          <p:nvPr/>
        </p:nvSpPr>
        <p:spPr>
          <a:xfrm>
            <a:off x="4597751" y="1631051"/>
            <a:ext cx="7087747" cy="1184910"/>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Đó là tiết học (buổi tham quan, thi thể thao, biểu diễn nghệ thuật) nào?</a:t>
            </a:r>
            <a:endParaRPr kumimoji="0" sz="2200" b="0" i="0" u="none" strike="noStrike" kern="0" cap="none" spc="0" normalizeH="0" baseline="0" noProof="0" dirty="0">
              <a:ln>
                <a:noFill/>
              </a:ln>
              <a:solidFill>
                <a:schemeClr val="tx1"/>
              </a:solidFill>
              <a:effectLst/>
              <a:uLnTx/>
              <a:uFillTx/>
              <a:latin typeface="+mn-lt"/>
            </a:endParaRPr>
          </a:p>
        </p:txBody>
      </p:sp>
      <p:sp>
        <p:nvSpPr>
          <p:cNvPr id="6" name="Google Shape;203;p17">
            <a:extLst>
              <a:ext uri="{FF2B5EF4-FFF2-40B4-BE49-F238E27FC236}">
                <a16:creationId xmlns:a16="http://schemas.microsoft.com/office/drawing/2014/main" id="{39D4C3EE-BC37-9BBD-4D8B-A467E3E4EA8F}"/>
              </a:ext>
            </a:extLst>
          </p:cNvPr>
          <p:cNvSpPr/>
          <p:nvPr/>
        </p:nvSpPr>
        <p:spPr>
          <a:xfrm>
            <a:off x="4586428" y="3124318"/>
            <a:ext cx="7099070" cy="807967"/>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a:ln>
                  <a:noFill/>
                </a:ln>
                <a:solidFill>
                  <a:schemeClr val="tx1"/>
                </a:solidFill>
                <a:effectLst/>
                <a:uLnTx/>
                <a:uFillTx/>
                <a:latin typeface="+mn-lt"/>
                <a:ea typeface="Calibri"/>
                <a:cs typeface="Calibri"/>
                <a:sym typeface="Calibri"/>
              </a:rPr>
              <a:t>Mọi người làm gì trong sự việc đó?</a:t>
            </a:r>
            <a:endParaRPr kumimoji="0" sz="2200" b="0" i="0" u="none" strike="noStrike" kern="0" cap="none" spc="0" normalizeH="0" baseline="0" noProof="0">
              <a:ln>
                <a:noFill/>
              </a:ln>
              <a:solidFill>
                <a:schemeClr val="tx1"/>
              </a:solidFill>
              <a:effectLst/>
              <a:uLnTx/>
              <a:uFillTx/>
              <a:latin typeface="+mn-lt"/>
            </a:endParaRPr>
          </a:p>
        </p:txBody>
      </p:sp>
      <p:sp>
        <p:nvSpPr>
          <p:cNvPr id="7" name="Google Shape;204;p17">
            <a:extLst>
              <a:ext uri="{FF2B5EF4-FFF2-40B4-BE49-F238E27FC236}">
                <a16:creationId xmlns:a16="http://schemas.microsoft.com/office/drawing/2014/main" id="{5D00F184-274C-4459-39BF-87ECFC3B46EE}"/>
              </a:ext>
            </a:extLst>
          </p:cNvPr>
          <p:cNvSpPr/>
          <p:nvPr/>
        </p:nvSpPr>
        <p:spPr>
          <a:xfrm>
            <a:off x="4612640" y="4345283"/>
            <a:ext cx="7099070" cy="976426"/>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Trong sự việc đó, có chuyện gì khiến em nhớ nhất?</a:t>
            </a:r>
            <a:endParaRPr kumimoji="0" sz="2200" b="0" i="0" u="none" strike="noStrike" kern="0" cap="none" spc="0" normalizeH="0" baseline="0" noProof="0" dirty="0">
              <a:ln>
                <a:noFill/>
              </a:ln>
              <a:solidFill>
                <a:schemeClr val="tx1"/>
              </a:solidFill>
              <a:effectLst/>
              <a:uLnTx/>
              <a:uFillTx/>
              <a:latin typeface="+mn-lt"/>
            </a:endParaRPr>
          </a:p>
        </p:txBody>
      </p:sp>
      <p:sp>
        <p:nvSpPr>
          <p:cNvPr id="8" name="Google Shape;205;p17">
            <a:extLst>
              <a:ext uri="{FF2B5EF4-FFF2-40B4-BE49-F238E27FC236}">
                <a16:creationId xmlns:a16="http://schemas.microsoft.com/office/drawing/2014/main" id="{B76C466A-6E23-96B7-A189-DB5FFB7011D2}"/>
              </a:ext>
            </a:extLst>
          </p:cNvPr>
          <p:cNvSpPr/>
          <p:nvPr/>
        </p:nvSpPr>
        <p:spPr>
          <a:xfrm>
            <a:off x="4612640" y="5721890"/>
            <a:ext cx="7087747" cy="807967"/>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ea typeface="Calibri"/>
                <a:cs typeface="Calibri"/>
                <a:sym typeface="Calibri"/>
              </a:rPr>
              <a:t>Cảm nghĩ của em thế nào?</a:t>
            </a:r>
            <a:endParaRPr kumimoji="0" sz="2200" b="0" i="0" u="none" strike="noStrike" kern="0" cap="none" spc="0" normalizeH="0" baseline="0" noProof="0" dirty="0">
              <a:ln>
                <a:noFill/>
              </a:ln>
              <a:solidFill>
                <a:schemeClr val="tx1"/>
              </a:solidFill>
              <a:effectLst/>
              <a:uLnTx/>
              <a:uFillTx/>
              <a:latin typeface="+mn-lt"/>
            </a:endParaRPr>
          </a:p>
        </p:txBody>
      </p:sp>
      <p:sp>
        <p:nvSpPr>
          <p:cNvPr id="9" name="Google Shape;206;p17">
            <a:extLst>
              <a:ext uri="{FF2B5EF4-FFF2-40B4-BE49-F238E27FC236}">
                <a16:creationId xmlns:a16="http://schemas.microsoft.com/office/drawing/2014/main" id="{7060F8D2-5DD8-8798-F9DC-8B1E6F62A28D}"/>
              </a:ext>
            </a:extLst>
          </p:cNvPr>
          <p:cNvSpPr/>
          <p:nvPr/>
        </p:nvSpPr>
        <p:spPr>
          <a:xfrm>
            <a:off x="3310194" y="1791706"/>
            <a:ext cx="812800" cy="863600"/>
          </a:xfrm>
          <a:prstGeom prst="rightArrow">
            <a:avLst>
              <a:gd name="adj1" fmla="val 50000"/>
              <a:gd name="adj2" fmla="val 50000"/>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chemeClr val="tx1"/>
              </a:solidFill>
              <a:effectLst/>
              <a:uLnTx/>
              <a:uFillTx/>
              <a:latin typeface="+mn-lt"/>
            </a:endParaRPr>
          </a:p>
        </p:txBody>
      </p:sp>
      <p:sp>
        <p:nvSpPr>
          <p:cNvPr id="10" name="Google Shape;207;p17">
            <a:extLst>
              <a:ext uri="{FF2B5EF4-FFF2-40B4-BE49-F238E27FC236}">
                <a16:creationId xmlns:a16="http://schemas.microsoft.com/office/drawing/2014/main" id="{B558B7FA-9226-24B8-F73C-44E9B22FEEB6}"/>
              </a:ext>
            </a:extLst>
          </p:cNvPr>
          <p:cNvSpPr/>
          <p:nvPr/>
        </p:nvSpPr>
        <p:spPr>
          <a:xfrm>
            <a:off x="3310194" y="2996492"/>
            <a:ext cx="812800" cy="863600"/>
          </a:xfrm>
          <a:prstGeom prst="rightArrow">
            <a:avLst>
              <a:gd name="adj1" fmla="val 50000"/>
              <a:gd name="adj2" fmla="val 50000"/>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chemeClr val="tx1"/>
              </a:solidFill>
              <a:effectLst/>
              <a:uLnTx/>
              <a:uFillTx/>
              <a:latin typeface="+mn-lt"/>
            </a:endParaRPr>
          </a:p>
        </p:txBody>
      </p:sp>
      <p:sp>
        <p:nvSpPr>
          <p:cNvPr id="11" name="Google Shape;208;p17">
            <a:extLst>
              <a:ext uri="{FF2B5EF4-FFF2-40B4-BE49-F238E27FC236}">
                <a16:creationId xmlns:a16="http://schemas.microsoft.com/office/drawing/2014/main" id="{4FE381DA-E378-61EF-6A6E-AA6F4E86590B}"/>
              </a:ext>
            </a:extLst>
          </p:cNvPr>
          <p:cNvSpPr/>
          <p:nvPr/>
        </p:nvSpPr>
        <p:spPr>
          <a:xfrm>
            <a:off x="3310194" y="4345283"/>
            <a:ext cx="812800" cy="863600"/>
          </a:xfrm>
          <a:prstGeom prst="rightArrow">
            <a:avLst>
              <a:gd name="adj1" fmla="val 50000"/>
              <a:gd name="adj2" fmla="val 50000"/>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chemeClr val="tx1"/>
              </a:solidFill>
              <a:effectLst/>
              <a:uLnTx/>
              <a:uFillTx/>
              <a:latin typeface="+mn-lt"/>
            </a:endParaRPr>
          </a:p>
        </p:txBody>
      </p:sp>
      <p:sp>
        <p:nvSpPr>
          <p:cNvPr id="12" name="Google Shape;209;p17">
            <a:extLst>
              <a:ext uri="{FF2B5EF4-FFF2-40B4-BE49-F238E27FC236}">
                <a16:creationId xmlns:a16="http://schemas.microsoft.com/office/drawing/2014/main" id="{FEC460E1-F00D-36E7-DF81-9780C14AA381}"/>
              </a:ext>
            </a:extLst>
          </p:cNvPr>
          <p:cNvSpPr/>
          <p:nvPr/>
        </p:nvSpPr>
        <p:spPr>
          <a:xfrm>
            <a:off x="3310194" y="5694074"/>
            <a:ext cx="812800" cy="863600"/>
          </a:xfrm>
          <a:prstGeom prst="rightArrow">
            <a:avLst>
              <a:gd name="adj1" fmla="val 50000"/>
              <a:gd name="adj2" fmla="val 50000"/>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20D95A96-09B8-403B-FF53-A132026C22F2}"/>
            </a:ext>
          </a:extLst>
        </p:cNvPr>
        <p:cNvGrpSpPr/>
        <p:nvPr/>
      </p:nvGrpSpPr>
      <p:grpSpPr>
        <a:xfrm>
          <a:off x="0" y="0"/>
          <a:ext cx="0" cy="0"/>
          <a:chOff x="0" y="0"/>
          <a:chExt cx="0" cy="0"/>
        </a:xfrm>
      </p:grpSpPr>
      <p:sp>
        <p:nvSpPr>
          <p:cNvPr id="2" name="Google Shape;215;p18">
            <a:extLst>
              <a:ext uri="{FF2B5EF4-FFF2-40B4-BE49-F238E27FC236}">
                <a16:creationId xmlns:a16="http://schemas.microsoft.com/office/drawing/2014/main" id="{540F6FB8-36F1-7CD6-64D7-23E0F5CB80F2}"/>
              </a:ext>
            </a:extLst>
          </p:cNvPr>
          <p:cNvSpPr/>
          <p:nvPr/>
        </p:nvSpPr>
        <p:spPr>
          <a:xfrm>
            <a:off x="3785420" y="979051"/>
            <a:ext cx="6400800" cy="661901"/>
          </a:xfrm>
          <a:prstGeom prst="roundRect">
            <a:avLst>
              <a:gd name="adj" fmla="val 16667"/>
            </a:avLst>
          </a:prstGeom>
          <a:solidFill>
            <a:srgbClr val="FF8B8B"/>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Đáp án gợi ý </a:t>
            </a:r>
            <a:endParaRPr kumimoji="0" sz="2400" b="1" i="0" u="none" strike="noStrike" kern="0" cap="none" spc="0" normalizeH="0" baseline="0" noProof="0">
              <a:ln>
                <a:noFill/>
              </a:ln>
              <a:solidFill>
                <a:schemeClr val="tx1"/>
              </a:solidFill>
              <a:effectLst/>
              <a:uLnTx/>
              <a:uFillTx/>
              <a:latin typeface="+mn-lt"/>
            </a:endParaRPr>
          </a:p>
        </p:txBody>
      </p:sp>
      <p:grpSp>
        <p:nvGrpSpPr>
          <p:cNvPr id="3" name="Google Shape;216;p18">
            <a:extLst>
              <a:ext uri="{FF2B5EF4-FFF2-40B4-BE49-F238E27FC236}">
                <a16:creationId xmlns:a16="http://schemas.microsoft.com/office/drawing/2014/main" id="{9F86AF03-3006-7775-C6C6-165E29EA6DC6}"/>
              </a:ext>
            </a:extLst>
          </p:cNvPr>
          <p:cNvGrpSpPr/>
          <p:nvPr/>
        </p:nvGrpSpPr>
        <p:grpSpPr>
          <a:xfrm>
            <a:off x="824271" y="2190337"/>
            <a:ext cx="10769600" cy="4253121"/>
            <a:chOff x="1371600" y="2878619"/>
            <a:chExt cx="16154400" cy="6379681"/>
          </a:xfrm>
        </p:grpSpPr>
        <p:sp>
          <p:nvSpPr>
            <p:cNvPr id="4" name="Google Shape;217;p18">
              <a:extLst>
                <a:ext uri="{FF2B5EF4-FFF2-40B4-BE49-F238E27FC236}">
                  <a16:creationId xmlns:a16="http://schemas.microsoft.com/office/drawing/2014/main" id="{C0AA25F9-84AF-4E05-0627-A90ACF039D62}"/>
                </a:ext>
              </a:extLst>
            </p:cNvPr>
            <p:cNvSpPr/>
            <p:nvPr/>
          </p:nvSpPr>
          <p:spPr>
            <a:xfrm>
              <a:off x="1371600" y="3848100"/>
              <a:ext cx="16154400" cy="5410200"/>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Em sẽ kể về một buổi học STEM. Hôm đó, thầy Tuấn dạy chúng em lắp ráp rô bốt. Lúc đầu em cảm thấy lúng túng. Nhiều bạn bên cạnh em cũng vậy. Thầy phải đến từng nhóm hướng dẫn thêm. Về sau, chúng em lắp nhanh hơn. Buổi học rất vui và bổ ích. Thầy Tuấn nói tuần sau sẽ dạy chúng em điều khiển rô bốt.</a:t>
              </a:r>
              <a:endParaRPr kumimoji="0" sz="2400" b="0" i="0" u="none" strike="noStrike" kern="0" cap="none" spc="0" normalizeH="0" baseline="0" noProof="0" dirty="0">
                <a:ln>
                  <a:noFill/>
                </a:ln>
                <a:solidFill>
                  <a:schemeClr val="tx1"/>
                </a:solidFill>
                <a:effectLst/>
                <a:uLnTx/>
                <a:uFillTx/>
                <a:latin typeface="+mn-lt"/>
              </a:endParaRPr>
            </a:p>
          </p:txBody>
        </p:sp>
        <p:sp>
          <p:nvSpPr>
            <p:cNvPr id="5" name="Google Shape;218;p18">
              <a:extLst>
                <a:ext uri="{FF2B5EF4-FFF2-40B4-BE49-F238E27FC236}">
                  <a16:creationId xmlns:a16="http://schemas.microsoft.com/office/drawing/2014/main" id="{C9C5C912-6B23-D496-37EA-79BE368DD995}"/>
                </a:ext>
              </a:extLst>
            </p:cNvPr>
            <p:cNvSpPr/>
            <p:nvPr/>
          </p:nvSpPr>
          <p:spPr>
            <a:xfrm>
              <a:off x="4572000" y="2878619"/>
              <a:ext cx="9601200" cy="1205899"/>
            </a:xfrm>
            <a:prstGeom prst="roundRect">
              <a:avLst>
                <a:gd name="adj" fmla="val 16667"/>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Thuật lại một tiết học</a:t>
              </a:r>
              <a:endParaRPr kumimoji="0" sz="2400" b="0" i="0" u="none" strike="noStrike" kern="0" cap="none" spc="0" normalizeH="0" baseline="0" noProof="0">
                <a:ln>
                  <a:noFill/>
                </a:ln>
                <a:solidFill>
                  <a:schemeClr val="tx1"/>
                </a:solidFill>
                <a:effectLst/>
                <a:uLnTx/>
                <a:uFillTx/>
                <a:latin typeface="+mn-lt"/>
              </a:endParaRPr>
            </a:p>
          </p:txBody>
        </p:sp>
      </p:grpSp>
    </p:spTree>
    <p:extLst>
      <p:ext uri="{BB962C8B-B14F-4D97-AF65-F5344CB8AC3E}">
        <p14:creationId xmlns:p14="http://schemas.microsoft.com/office/powerpoint/2010/main" val="239791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290E3530-6718-5476-9413-33D3A00C9353}"/>
            </a:ext>
          </a:extLst>
        </p:cNvPr>
        <p:cNvGrpSpPr/>
        <p:nvPr/>
      </p:nvGrpSpPr>
      <p:grpSpPr>
        <a:xfrm>
          <a:off x="0" y="0"/>
          <a:ext cx="0" cy="0"/>
          <a:chOff x="0" y="0"/>
          <a:chExt cx="0" cy="0"/>
        </a:xfrm>
      </p:grpSpPr>
      <p:sp>
        <p:nvSpPr>
          <p:cNvPr id="2" name="Google Shape;223;p19">
            <a:extLst>
              <a:ext uri="{FF2B5EF4-FFF2-40B4-BE49-F238E27FC236}">
                <a16:creationId xmlns:a16="http://schemas.microsoft.com/office/drawing/2014/main" id="{5055FFFA-16BA-34F9-6AD1-F9FC616F85AA}"/>
              </a:ext>
            </a:extLst>
          </p:cNvPr>
          <p:cNvSpPr/>
          <p:nvPr/>
        </p:nvSpPr>
        <p:spPr>
          <a:xfrm flipH="1">
            <a:off x="8795936" y="3461936"/>
            <a:ext cx="3396064" cy="3396064"/>
          </a:xfrm>
          <a:custGeom>
            <a:avLst/>
            <a:gdLst/>
            <a:ahLst/>
            <a:cxnLst/>
            <a:rect l="l" t="t" r="r" b="b"/>
            <a:pathLst>
              <a:path w="5094096" h="5094096" extrusionOk="0">
                <a:moveTo>
                  <a:pt x="5094096" y="0"/>
                </a:moveTo>
                <a:lnTo>
                  <a:pt x="0" y="0"/>
                </a:lnTo>
                <a:lnTo>
                  <a:pt x="0" y="5094096"/>
                </a:lnTo>
                <a:lnTo>
                  <a:pt x="5094096" y="5094096"/>
                </a:lnTo>
                <a:lnTo>
                  <a:pt x="5094096"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grpSp>
        <p:nvGrpSpPr>
          <p:cNvPr id="3" name="Google Shape;225;p19">
            <a:extLst>
              <a:ext uri="{FF2B5EF4-FFF2-40B4-BE49-F238E27FC236}">
                <a16:creationId xmlns:a16="http://schemas.microsoft.com/office/drawing/2014/main" id="{6684670C-E344-2EFA-CB4E-5638DBEF512B}"/>
              </a:ext>
            </a:extLst>
          </p:cNvPr>
          <p:cNvGrpSpPr/>
          <p:nvPr/>
        </p:nvGrpSpPr>
        <p:grpSpPr>
          <a:xfrm>
            <a:off x="711200" y="1768883"/>
            <a:ext cx="10769600" cy="4681078"/>
            <a:chOff x="1371600" y="2878619"/>
            <a:chExt cx="16154400" cy="8710308"/>
          </a:xfrm>
        </p:grpSpPr>
        <p:sp>
          <p:nvSpPr>
            <p:cNvPr id="4" name="Google Shape;226;p19">
              <a:extLst>
                <a:ext uri="{FF2B5EF4-FFF2-40B4-BE49-F238E27FC236}">
                  <a16:creationId xmlns:a16="http://schemas.microsoft.com/office/drawing/2014/main" id="{49A9C5D7-ECF4-0D49-764E-D402DD399797}"/>
                </a:ext>
              </a:extLst>
            </p:cNvPr>
            <p:cNvSpPr/>
            <p:nvPr/>
          </p:nvSpPr>
          <p:spPr>
            <a:xfrm>
              <a:off x="1371600" y="3848099"/>
              <a:ext cx="16154400" cy="7740828"/>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200" b="0" i="0" u="none" strike="noStrike" kern="0" cap="none" spc="0" normalizeH="0" baseline="0" noProof="0" dirty="0">
                  <a:ln>
                    <a:noFill/>
                  </a:ln>
                  <a:solidFill>
                    <a:schemeClr val="tx1"/>
                  </a:solidFill>
                  <a:effectLst/>
                  <a:uLnTx/>
                  <a:uFillTx/>
                  <a:latin typeface="+mn-lt"/>
                </a:rPr>
                <a:t>Em sẽ kể về buổi tham quan trại nông nghiệp công nghệ cao ở quê em. Trại này trồng các loại rau. Tất cả các vườn rau đều được trồng trong nhà kính. Mỗi khu vườn đều có máy điều </a:t>
              </a:r>
              <a:r>
                <a:rPr kumimoji="0" lang="vi-VN" sz="2200" b="0" i="0" u="none" strike="noStrike" kern="0" cap="none" spc="0" normalizeH="0" baseline="0" noProof="0" dirty="0" err="1">
                  <a:ln>
                    <a:noFill/>
                  </a:ln>
                  <a:solidFill>
                    <a:schemeClr val="tx1"/>
                  </a:solidFill>
                  <a:effectLst/>
                  <a:uLnTx/>
                  <a:uFillTx/>
                  <a:latin typeface="+mn-lt"/>
                </a:rPr>
                <a:t>hoà</a:t>
              </a:r>
              <a:r>
                <a:rPr kumimoji="0" lang="vi-VN" sz="2200" b="0" i="0" u="none" strike="noStrike" kern="0" cap="none" spc="0" normalizeH="0" baseline="0" noProof="0" dirty="0">
                  <a:ln>
                    <a:noFill/>
                  </a:ln>
                  <a:solidFill>
                    <a:schemeClr val="tx1"/>
                  </a:solidFill>
                  <a:effectLst/>
                  <a:uLnTx/>
                  <a:uFillTx/>
                  <a:latin typeface="+mn-lt"/>
                </a:rPr>
                <a:t> nhiệt độ, máy phun nước và thuốc trừ sâu. Giữa trang trại có một </a:t>
              </a:r>
              <a:r>
                <a:rPr kumimoji="0" lang="vi-VN" sz="2200" b="0" i="0" u="none" strike="noStrike" kern="0" cap="none" spc="0" normalizeH="0" baseline="0" noProof="0" dirty="0" err="1">
                  <a:ln>
                    <a:noFill/>
                  </a:ln>
                  <a:solidFill>
                    <a:schemeClr val="tx1"/>
                  </a:solidFill>
                  <a:effectLst/>
                  <a:uLnTx/>
                  <a:uFillTx/>
                  <a:latin typeface="+mn-lt"/>
                </a:rPr>
                <a:t>toà</a:t>
              </a:r>
              <a:r>
                <a:rPr kumimoji="0" lang="vi-VN" sz="2200" b="0" i="0" u="none" strike="noStrike" kern="0" cap="none" spc="0" normalizeH="0" baseline="0" noProof="0" dirty="0">
                  <a:ln>
                    <a:noFill/>
                  </a:ln>
                  <a:solidFill>
                    <a:schemeClr val="tx1"/>
                  </a:solidFill>
                  <a:effectLst/>
                  <a:uLnTx/>
                  <a:uFillTx/>
                  <a:latin typeface="+mn-lt"/>
                </a:rPr>
                <a:t> nhà gọi là trung tâm điều khiển. Ở đó có đủ loại máy móc để đo và điều chỉnh nhiệt độ, độ ẩm của mỗi khu vườn. Buổi </a:t>
              </a:r>
              <a:r>
                <a:rPr kumimoji="0" lang="vi-VN" sz="2200" b="0" i="0" u="none" strike="noStrike" kern="0" cap="none" spc="0" normalizeH="0" baseline="0" noProof="0">
                  <a:ln>
                    <a:noFill/>
                  </a:ln>
                  <a:solidFill>
                    <a:schemeClr val="tx1"/>
                  </a:solidFill>
                  <a:effectLst/>
                  <a:uLnTx/>
                  <a:uFillTx/>
                  <a:latin typeface="+mn-lt"/>
                </a:rPr>
                <a:t>tham </a:t>
              </a:r>
              <a:r>
                <a:rPr kumimoji="0" lang="en-US" sz="2200" b="0" i="0" u="none" strike="noStrike" kern="0" cap="none" spc="0" normalizeH="0" baseline="0" noProof="0">
                  <a:ln>
                    <a:noFill/>
                  </a:ln>
                  <a:solidFill>
                    <a:schemeClr val="tx1"/>
                  </a:solidFill>
                  <a:effectLst/>
                  <a:uLnTx/>
                  <a:uFillTx/>
                  <a:latin typeface="+mn-lt"/>
                </a:rPr>
                <a:t>quan</a:t>
              </a:r>
              <a:r>
                <a:rPr kumimoji="0" lang="vi-VN" sz="2200" b="0" i="0" u="none" strike="noStrike" kern="0" cap="none" spc="0" normalizeH="0" baseline="0" noProof="0">
                  <a:ln>
                    <a:noFill/>
                  </a:ln>
                  <a:solidFill>
                    <a:schemeClr val="tx1"/>
                  </a:solidFill>
                  <a:effectLst/>
                  <a:uLnTx/>
                  <a:uFillTx/>
                  <a:latin typeface="+mn-lt"/>
                </a:rPr>
                <a:t> </a:t>
              </a:r>
              <a:r>
                <a:rPr kumimoji="0" lang="vi-VN" sz="2200" b="0" i="0" u="none" strike="noStrike" kern="0" cap="none" spc="0" normalizeH="0" baseline="0" noProof="0" dirty="0">
                  <a:ln>
                    <a:noFill/>
                  </a:ln>
                  <a:solidFill>
                    <a:schemeClr val="tx1"/>
                  </a:solidFill>
                  <a:effectLst/>
                  <a:uLnTx/>
                  <a:uFillTx/>
                  <a:latin typeface="+mn-lt"/>
                </a:rPr>
                <a:t>đem lại cho em rất nhiều hiểu biết. Em mong thầy cô sẽ tổ chức cho quan chúng em nhiều buổi tham quan như vậy.</a:t>
              </a:r>
              <a:endParaRPr kumimoji="0" sz="2200" b="0" i="0" u="none" strike="noStrike" kern="0" cap="none" spc="0" normalizeH="0" baseline="0" noProof="0" dirty="0">
                <a:ln>
                  <a:noFill/>
                </a:ln>
                <a:solidFill>
                  <a:schemeClr val="tx1"/>
                </a:solidFill>
                <a:effectLst/>
                <a:uLnTx/>
                <a:uFillTx/>
                <a:latin typeface="+mn-lt"/>
              </a:endParaRPr>
            </a:p>
          </p:txBody>
        </p:sp>
        <p:sp>
          <p:nvSpPr>
            <p:cNvPr id="5" name="Google Shape;227;p19">
              <a:extLst>
                <a:ext uri="{FF2B5EF4-FFF2-40B4-BE49-F238E27FC236}">
                  <a16:creationId xmlns:a16="http://schemas.microsoft.com/office/drawing/2014/main" id="{2C1F0205-0468-CD21-8975-BF184D5E0890}"/>
                </a:ext>
              </a:extLst>
            </p:cNvPr>
            <p:cNvSpPr/>
            <p:nvPr/>
          </p:nvSpPr>
          <p:spPr>
            <a:xfrm>
              <a:off x="4572000" y="2878619"/>
              <a:ext cx="9601200" cy="1205899"/>
            </a:xfrm>
            <a:prstGeom prst="roundRect">
              <a:avLst>
                <a:gd name="adj" fmla="val 16667"/>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Thuật lại một buổi tham quan</a:t>
              </a:r>
              <a:endParaRPr kumimoji="0" sz="2400" b="0" i="0" u="none" strike="noStrike" kern="0" cap="none" spc="0" normalizeH="0" baseline="0" noProof="0">
                <a:ln>
                  <a:noFill/>
                </a:ln>
                <a:solidFill>
                  <a:schemeClr val="tx1"/>
                </a:solidFill>
                <a:effectLst/>
                <a:uLnTx/>
                <a:uFillTx/>
                <a:latin typeface="+mn-lt"/>
              </a:endParaRPr>
            </a:p>
          </p:txBody>
        </p:sp>
      </p:grpSp>
    </p:spTree>
    <p:extLst>
      <p:ext uri="{BB962C8B-B14F-4D97-AF65-F5344CB8AC3E}">
        <p14:creationId xmlns:p14="http://schemas.microsoft.com/office/powerpoint/2010/main" val="35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8DF1AAF7-A138-0FA9-FA96-EC8559A58EF0}"/>
            </a:ext>
          </a:extLst>
        </p:cNvPr>
        <p:cNvGrpSpPr/>
        <p:nvPr/>
      </p:nvGrpSpPr>
      <p:grpSpPr>
        <a:xfrm>
          <a:off x="0" y="0"/>
          <a:ext cx="0" cy="0"/>
          <a:chOff x="0" y="0"/>
          <a:chExt cx="0" cy="0"/>
        </a:xfrm>
      </p:grpSpPr>
      <p:sp>
        <p:nvSpPr>
          <p:cNvPr id="2" name="Google Shape;232;p20">
            <a:extLst>
              <a:ext uri="{FF2B5EF4-FFF2-40B4-BE49-F238E27FC236}">
                <a16:creationId xmlns:a16="http://schemas.microsoft.com/office/drawing/2014/main" id="{424ED939-E31D-13FB-5C64-D06CE6DED286}"/>
              </a:ext>
            </a:extLst>
          </p:cNvPr>
          <p:cNvSpPr/>
          <p:nvPr/>
        </p:nvSpPr>
        <p:spPr>
          <a:xfrm flipH="1">
            <a:off x="8795936" y="3429000"/>
            <a:ext cx="3396064" cy="3396064"/>
          </a:xfrm>
          <a:custGeom>
            <a:avLst/>
            <a:gdLst/>
            <a:ahLst/>
            <a:cxnLst/>
            <a:rect l="l" t="t" r="r" b="b"/>
            <a:pathLst>
              <a:path w="5094096" h="5094096" extrusionOk="0">
                <a:moveTo>
                  <a:pt x="5094096" y="0"/>
                </a:moveTo>
                <a:lnTo>
                  <a:pt x="0" y="0"/>
                </a:lnTo>
                <a:lnTo>
                  <a:pt x="0" y="5094096"/>
                </a:lnTo>
                <a:lnTo>
                  <a:pt x="5094096" y="5094096"/>
                </a:lnTo>
                <a:lnTo>
                  <a:pt x="5094096"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grpSp>
        <p:nvGrpSpPr>
          <p:cNvPr id="3" name="Google Shape;234;p20">
            <a:extLst>
              <a:ext uri="{FF2B5EF4-FFF2-40B4-BE49-F238E27FC236}">
                <a16:creationId xmlns:a16="http://schemas.microsoft.com/office/drawing/2014/main" id="{A11FFA88-C5EA-E2DE-8E06-F517F352219E}"/>
              </a:ext>
            </a:extLst>
          </p:cNvPr>
          <p:cNvGrpSpPr/>
          <p:nvPr/>
        </p:nvGrpSpPr>
        <p:grpSpPr>
          <a:xfrm>
            <a:off x="431800" y="1465006"/>
            <a:ext cx="11328400" cy="5240594"/>
            <a:chOff x="533400" y="3170617"/>
            <a:chExt cx="16992600" cy="9070043"/>
          </a:xfrm>
        </p:grpSpPr>
        <p:sp>
          <p:nvSpPr>
            <p:cNvPr id="4" name="Google Shape;235;p20">
              <a:extLst>
                <a:ext uri="{FF2B5EF4-FFF2-40B4-BE49-F238E27FC236}">
                  <a16:creationId xmlns:a16="http://schemas.microsoft.com/office/drawing/2014/main" id="{D02A8080-8B86-9E31-98D8-1C367C628543}"/>
                </a:ext>
              </a:extLst>
            </p:cNvPr>
            <p:cNvSpPr/>
            <p:nvPr/>
          </p:nvSpPr>
          <p:spPr>
            <a:xfrm>
              <a:off x="533400" y="3848100"/>
              <a:ext cx="16992600" cy="8392560"/>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a:ln>
                    <a:noFill/>
                  </a:ln>
                  <a:solidFill>
                    <a:schemeClr val="tx1"/>
                  </a:solidFill>
                  <a:effectLst/>
                  <a:uLnTx/>
                  <a:uFillTx/>
                  <a:latin typeface="+mn-lt"/>
                </a:rPr>
                <a:t>Em sẽ kể về cuộc thi kéo co giữa đội tuyển lớp em với đội tuyển lớp 4B trong ngày “Hội </a:t>
              </a:r>
              <a:r>
                <a:rPr kumimoji="0" lang="vi-VN" sz="2000" b="0" i="0" u="none" strike="noStrike" kern="0" cap="none" spc="0" normalizeH="0" baseline="0" noProof="0" dirty="0" err="1">
                  <a:ln>
                    <a:noFill/>
                  </a:ln>
                  <a:solidFill>
                    <a:schemeClr val="tx1"/>
                  </a:solidFill>
                  <a:effectLst/>
                  <a:uLnTx/>
                  <a:uFillTx/>
                  <a:latin typeface="+mn-lt"/>
                </a:rPr>
                <a:t>khoẻ</a:t>
              </a:r>
              <a:r>
                <a:rPr kumimoji="0" lang="vi-VN" sz="2000" b="0" i="0" u="none" strike="noStrike" kern="0" cap="none" spc="0" normalizeH="0" baseline="0" noProof="0" dirty="0">
                  <a:ln>
                    <a:noFill/>
                  </a:ln>
                  <a:solidFill>
                    <a:schemeClr val="tx1"/>
                  </a:solidFill>
                  <a:effectLst/>
                  <a:uLnTx/>
                  <a:uFillTx/>
                  <a:latin typeface="+mn-lt"/>
                </a:rPr>
                <a:t>” của trường. Cuộc thi diễn ra ngay trên sân trường. Mỗi đội tuyển có 5 bạn nam và 5 bạn nữ. Hai đội đứng ở hai bên đường ranh giới, cách đường này khoảng một mét. Cả hai đội cùng nắm một chiếc dây thừng to. Giữa sợi dây thừng buộc một chiếc khăn đỏ làm dấu. Cả hai đội phải ra sức kéo đội bạn về phía mình. Đội nào bị kéo quá đường ranh giới là đội ấy thua. Cuộc thi đã bắt đầu. Tiếng hò reo cổ vũ náo nhiệt. Có lúc đội lớp em bị kéo xô về đường ranh giới, suýt thua. Nhưng rồi các bạn lại cố gắng kéo đội bạn về phía mình. Kết quả, sau khoảng 10 phút giằng co, đội lớp em đã thắng. Nhưng cả đội thắng, đội thua đều cười rất vui. Chơi kéo co vui quá! Lần sau, nhất định em sẽ đăng k</a:t>
              </a:r>
              <a:r>
                <a:rPr lang="en-US" sz="2000" dirty="0">
                  <a:solidFill>
                    <a:schemeClr val="tx1"/>
                  </a:solidFill>
                  <a:latin typeface="+mn-lt"/>
                </a:rPr>
                <a:t>í</a:t>
              </a:r>
              <a:r>
                <a:rPr kumimoji="0" lang="vi-VN" sz="2000" b="0" i="0" u="none" strike="noStrike" kern="0" cap="none" spc="0" normalizeH="0" baseline="0" noProof="0" dirty="0">
                  <a:ln>
                    <a:noFill/>
                  </a:ln>
                  <a:solidFill>
                    <a:schemeClr val="tx1"/>
                  </a:solidFill>
                  <a:effectLst/>
                  <a:uLnTx/>
                  <a:uFillTx/>
                  <a:latin typeface="+mn-lt"/>
                </a:rPr>
                <a:t> tham gia đội tuyển của lớp.</a:t>
              </a:r>
              <a:endParaRPr kumimoji="0" sz="2000" b="0" i="0" u="none" strike="noStrike" kern="0" cap="none" spc="0" normalizeH="0" baseline="0" noProof="0" dirty="0">
                <a:ln>
                  <a:noFill/>
                </a:ln>
                <a:solidFill>
                  <a:schemeClr val="tx1"/>
                </a:solidFill>
                <a:effectLst/>
                <a:uLnTx/>
                <a:uFillTx/>
                <a:latin typeface="+mn-lt"/>
              </a:endParaRPr>
            </a:p>
          </p:txBody>
        </p:sp>
        <p:sp>
          <p:nvSpPr>
            <p:cNvPr id="5" name="Google Shape;236;p20">
              <a:extLst>
                <a:ext uri="{FF2B5EF4-FFF2-40B4-BE49-F238E27FC236}">
                  <a16:creationId xmlns:a16="http://schemas.microsoft.com/office/drawing/2014/main" id="{33AAEB39-8862-3E22-9735-E9096030CBFF}"/>
                </a:ext>
              </a:extLst>
            </p:cNvPr>
            <p:cNvSpPr/>
            <p:nvPr/>
          </p:nvSpPr>
          <p:spPr>
            <a:xfrm>
              <a:off x="4572000" y="3170617"/>
              <a:ext cx="9601200" cy="913900"/>
            </a:xfrm>
            <a:prstGeom prst="roundRect">
              <a:avLst>
                <a:gd name="adj" fmla="val 16667"/>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chemeClr val="tx1"/>
                  </a:solidFill>
                  <a:effectLst/>
                  <a:uLnTx/>
                  <a:uFillTx/>
                  <a:latin typeface="+mn-lt"/>
                </a:rPr>
                <a:t>Thuật lại một cuộc thi thể thao</a:t>
              </a:r>
              <a:endParaRPr kumimoji="0" sz="2200" b="0" i="0" u="none" strike="noStrike" kern="0" cap="none" spc="0" normalizeH="0" baseline="0" noProof="0" dirty="0">
                <a:ln>
                  <a:noFill/>
                </a:ln>
                <a:solidFill>
                  <a:schemeClr val="tx1"/>
                </a:solidFill>
                <a:effectLst/>
                <a:uLnTx/>
                <a:uFillTx/>
                <a:latin typeface="+mn-lt"/>
              </a:endParaRPr>
            </a:p>
          </p:txBody>
        </p:sp>
      </p:grpSp>
    </p:spTree>
    <p:extLst>
      <p:ext uri="{BB962C8B-B14F-4D97-AF65-F5344CB8AC3E}">
        <p14:creationId xmlns:p14="http://schemas.microsoft.com/office/powerpoint/2010/main" val="22258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395910CF-31FA-4A9F-5969-AE3C14B98B85}"/>
            </a:ext>
          </a:extLst>
        </p:cNvPr>
        <p:cNvGrpSpPr/>
        <p:nvPr/>
      </p:nvGrpSpPr>
      <p:grpSpPr>
        <a:xfrm>
          <a:off x="0" y="0"/>
          <a:ext cx="0" cy="0"/>
          <a:chOff x="0" y="0"/>
          <a:chExt cx="0" cy="0"/>
        </a:xfrm>
      </p:grpSpPr>
      <p:sp>
        <p:nvSpPr>
          <p:cNvPr id="2" name="Google Shape;242;p21">
            <a:extLst>
              <a:ext uri="{FF2B5EF4-FFF2-40B4-BE49-F238E27FC236}">
                <a16:creationId xmlns:a16="http://schemas.microsoft.com/office/drawing/2014/main" id="{A0A1230E-3B8F-C886-9339-112AF5BF1921}"/>
              </a:ext>
            </a:extLst>
          </p:cNvPr>
          <p:cNvSpPr/>
          <p:nvPr/>
        </p:nvSpPr>
        <p:spPr>
          <a:xfrm>
            <a:off x="6277665" y="668254"/>
            <a:ext cx="5816012" cy="1279523"/>
          </a:xfrm>
          <a:custGeom>
            <a:avLst/>
            <a:gdLst/>
            <a:ahLst/>
            <a:cxnLst/>
            <a:rect l="l" t="t" r="r" b="b"/>
            <a:pathLst>
              <a:path w="8724018" h="1919284" extrusionOk="0">
                <a:moveTo>
                  <a:pt x="0" y="0"/>
                </a:moveTo>
                <a:lnTo>
                  <a:pt x="8724018" y="0"/>
                </a:lnTo>
                <a:lnTo>
                  <a:pt x="8724018" y="1919284"/>
                </a:lnTo>
                <a:lnTo>
                  <a:pt x="0" y="1919284"/>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grpSp>
        <p:nvGrpSpPr>
          <p:cNvPr id="3" name="Google Shape;243;p21">
            <a:extLst>
              <a:ext uri="{FF2B5EF4-FFF2-40B4-BE49-F238E27FC236}">
                <a16:creationId xmlns:a16="http://schemas.microsoft.com/office/drawing/2014/main" id="{92E786A5-2D7E-37F2-F6C5-962837D423D6}"/>
              </a:ext>
            </a:extLst>
          </p:cNvPr>
          <p:cNvGrpSpPr/>
          <p:nvPr/>
        </p:nvGrpSpPr>
        <p:grpSpPr>
          <a:xfrm>
            <a:off x="517832" y="1641985"/>
            <a:ext cx="11328400" cy="5014454"/>
            <a:chOff x="533400" y="3400036"/>
            <a:chExt cx="16992600" cy="5832126"/>
          </a:xfrm>
        </p:grpSpPr>
        <p:sp>
          <p:nvSpPr>
            <p:cNvPr id="4" name="Google Shape;244;p21">
              <a:extLst>
                <a:ext uri="{FF2B5EF4-FFF2-40B4-BE49-F238E27FC236}">
                  <a16:creationId xmlns:a16="http://schemas.microsoft.com/office/drawing/2014/main" id="{E198E506-F282-B9C5-6252-B2FF956D2AAB}"/>
                </a:ext>
              </a:extLst>
            </p:cNvPr>
            <p:cNvSpPr/>
            <p:nvPr/>
          </p:nvSpPr>
          <p:spPr>
            <a:xfrm>
              <a:off x="533400" y="3848101"/>
              <a:ext cx="16992600" cy="5384061"/>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a:ln>
                    <a:noFill/>
                  </a:ln>
                  <a:solidFill>
                    <a:schemeClr val="tx1"/>
                  </a:solidFill>
                  <a:effectLst/>
                  <a:uLnTx/>
                  <a:uFillTx/>
                  <a:latin typeface="+mn-lt"/>
                </a:rPr>
                <a:t>Em sẽ kể về buổi tối cả nhà em xem vở kịch “Niềm vui của đảm gà nhà” trên </a:t>
              </a:r>
              <a:r>
                <a:rPr kumimoji="0" lang="vi-VN" sz="2000" b="0" i="0" u="none" strike="noStrike" kern="0" cap="none" spc="0" normalizeH="0" baseline="0" noProof="0" dirty="0" err="1">
                  <a:ln>
                    <a:noFill/>
                  </a:ln>
                  <a:solidFill>
                    <a:schemeClr val="tx1"/>
                  </a:solidFill>
                  <a:effectLst/>
                  <a:uLnTx/>
                  <a:uFillTx/>
                  <a:latin typeface="+mn-lt"/>
                </a:rPr>
                <a:t>tivi</a:t>
              </a:r>
              <a:r>
                <a:rPr kumimoji="0" lang="vi-VN" sz="2000" b="0" i="0" u="none" strike="noStrike" kern="0" cap="none" spc="0" normalizeH="0" baseline="0" noProof="0" dirty="0">
                  <a:ln>
                    <a:noFill/>
                  </a:ln>
                  <a:solidFill>
                    <a:schemeClr val="tx1"/>
                  </a:solidFill>
                  <a:effectLst/>
                  <a:uLnTx/>
                  <a:uFillTx/>
                  <a:latin typeface="+mn-lt"/>
                </a:rPr>
                <a:t>. Hôm ấy, gia đình em cơm nước, dọn dẹp xong là vừa đến giờ biểu diễn. Màn mở ra, ánh sáng màu chiếu lên, làm cho cái trại gà trên sân khấu cũng trở nên rực rỡ. Một đàn gà chạy vào, nhảy múa, rồi trò chuyện rất rôm rả. Bỗng từ trên cao, một con đại bàng rơi xuống. Chú diễn viên đóng vai đại bàng làm thế nào để nhảy từ trên cao xuống mà không bị thương nhỉ. Mẹ em giải thích: “Người ta thả chú ấy xuống bằng một sợi dây cáp móc vào lưng.” À, ra thế! Thấy đại bàng, mỗi con gà thể hiện một thái độ khác nhau: Con thì sợ, con thì chế giễu đại bàng gãy cánh. Chỉ có trống choai thương, dìu đại bàng ra cổng trại. </a:t>
              </a:r>
              <a:endParaRPr kumimoji="0" sz="2000" b="0" i="0" u="none" strike="noStrike" kern="0" cap="none" spc="0" normalizeH="0" baseline="0" noProof="0" dirty="0">
                <a:ln>
                  <a:noFill/>
                </a:ln>
                <a:solidFill>
                  <a:schemeClr val="tx1"/>
                </a:solidFill>
                <a:effectLst/>
                <a:uLnTx/>
                <a:uFillTx/>
                <a:latin typeface="+mn-lt"/>
              </a:endParaRPr>
            </a:p>
          </p:txBody>
        </p:sp>
        <p:sp>
          <p:nvSpPr>
            <p:cNvPr id="5" name="Google Shape;245;p21">
              <a:extLst>
                <a:ext uri="{FF2B5EF4-FFF2-40B4-BE49-F238E27FC236}">
                  <a16:creationId xmlns:a16="http://schemas.microsoft.com/office/drawing/2014/main" id="{ED2CCCEC-4714-C808-AD25-CA62CB8A9101}"/>
                </a:ext>
              </a:extLst>
            </p:cNvPr>
            <p:cNvSpPr/>
            <p:nvPr/>
          </p:nvSpPr>
          <p:spPr>
            <a:xfrm>
              <a:off x="4153782" y="3400036"/>
              <a:ext cx="10363200" cy="711312"/>
            </a:xfrm>
            <a:prstGeom prst="roundRect">
              <a:avLst>
                <a:gd name="adj" fmla="val 16667"/>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chemeClr val="tx1"/>
                  </a:solidFill>
                  <a:effectLst/>
                  <a:uLnTx/>
                  <a:uFillTx/>
                  <a:latin typeface="+mn-lt"/>
                </a:rPr>
                <a:t>Thuật lại một buổi biểu diễn nghệ thuật</a:t>
              </a:r>
              <a:endParaRPr kumimoji="0" sz="2200" b="0" i="0" u="none" strike="noStrike" kern="0" cap="none" spc="0" normalizeH="0" baseline="0" noProof="0" dirty="0">
                <a:ln>
                  <a:noFill/>
                </a:ln>
                <a:solidFill>
                  <a:schemeClr val="tx1"/>
                </a:solidFill>
                <a:effectLst/>
                <a:uLnTx/>
                <a:uFillTx/>
                <a:latin typeface="+mn-lt"/>
              </a:endParaRPr>
            </a:p>
          </p:txBody>
        </p:sp>
      </p:grpSp>
    </p:spTree>
    <p:extLst>
      <p:ext uri="{BB962C8B-B14F-4D97-AF65-F5344CB8AC3E}">
        <p14:creationId xmlns:p14="http://schemas.microsoft.com/office/powerpoint/2010/main" val="4976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3A54AFB-6534-DFEB-C7EF-27CED7963DB4}"/>
              </a:ext>
            </a:extLst>
          </p:cNvPr>
          <p:cNvPicPr>
            <a:picLocks noChangeAspect="1"/>
          </p:cNvPicPr>
          <p:nvPr/>
        </p:nvPicPr>
        <p:blipFill>
          <a:blip r:embed="rId5"/>
          <a:stretch>
            <a:fillRect/>
          </a:stretch>
        </p:blipFill>
        <p:spPr>
          <a:xfrm>
            <a:off x="4670907" y="3158293"/>
            <a:ext cx="2850186" cy="1731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4E346AB9-3CFD-587B-ABAA-B57DBB1AA02A}"/>
            </a:ext>
          </a:extLst>
        </p:cNvPr>
        <p:cNvGrpSpPr/>
        <p:nvPr/>
      </p:nvGrpSpPr>
      <p:grpSpPr>
        <a:xfrm>
          <a:off x="0" y="0"/>
          <a:ext cx="0" cy="0"/>
          <a:chOff x="0" y="0"/>
          <a:chExt cx="0" cy="0"/>
        </a:xfrm>
      </p:grpSpPr>
      <p:grpSp>
        <p:nvGrpSpPr>
          <p:cNvPr id="2" name="Google Shape;251;p22">
            <a:extLst>
              <a:ext uri="{FF2B5EF4-FFF2-40B4-BE49-F238E27FC236}">
                <a16:creationId xmlns:a16="http://schemas.microsoft.com/office/drawing/2014/main" id="{5BEDBD62-9FA4-CD7F-D5AC-E942766808B3}"/>
              </a:ext>
            </a:extLst>
          </p:cNvPr>
          <p:cNvGrpSpPr/>
          <p:nvPr/>
        </p:nvGrpSpPr>
        <p:grpSpPr>
          <a:xfrm>
            <a:off x="537496" y="1858296"/>
            <a:ext cx="11328400" cy="4426092"/>
            <a:chOff x="533400" y="3156076"/>
            <a:chExt cx="16992600" cy="5147825"/>
          </a:xfrm>
        </p:grpSpPr>
        <p:sp>
          <p:nvSpPr>
            <p:cNvPr id="3" name="Google Shape;252;p22">
              <a:extLst>
                <a:ext uri="{FF2B5EF4-FFF2-40B4-BE49-F238E27FC236}">
                  <a16:creationId xmlns:a16="http://schemas.microsoft.com/office/drawing/2014/main" id="{0B56EAEC-5A87-DB02-F9DC-75B5E0DFB4B4}"/>
                </a:ext>
              </a:extLst>
            </p:cNvPr>
            <p:cNvSpPr/>
            <p:nvPr/>
          </p:nvSpPr>
          <p:spPr>
            <a:xfrm>
              <a:off x="533400" y="3794966"/>
              <a:ext cx="16992600" cy="4508935"/>
            </a:xfrm>
            <a:prstGeom prst="roundRect">
              <a:avLst>
                <a:gd name="adj" fmla="val 7711"/>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Bỗng nhạc lại nổi lên, bọn chồn, cáo, chuột đi vào. Chúng lăm le ăn thịt đàn gà. Cả đàn gà đang hoảng loạn thì từ cổng trại, đại bàng lại xuất hiện, làm cho lũ chồn, cáo, chuột chạy cuống cuồng. Em thích quá! Lúc này, cả đàn gà mừng rỡ, rối rít cảm ơn và xin lỗi đại bàng. Vở kịch hạ màn rồi mà em vẫn muốn xem tiếp. Bố em bảo: “Tháng sau, cả nhà sẽ mua vé, đi xem kịch ở nhà hát cho vui nhé!”.</a:t>
              </a:r>
              <a:endParaRPr kumimoji="0" sz="2400" b="0" i="0" u="none" strike="noStrike" kern="0" cap="none" spc="0" normalizeH="0" baseline="0" noProof="0" dirty="0">
                <a:ln>
                  <a:noFill/>
                </a:ln>
                <a:solidFill>
                  <a:schemeClr val="tx1"/>
                </a:solidFill>
                <a:effectLst/>
                <a:uLnTx/>
                <a:uFillTx/>
                <a:latin typeface="+mn-lt"/>
              </a:endParaRPr>
            </a:p>
          </p:txBody>
        </p:sp>
        <p:sp>
          <p:nvSpPr>
            <p:cNvPr id="4" name="Google Shape;253;p22">
              <a:extLst>
                <a:ext uri="{FF2B5EF4-FFF2-40B4-BE49-F238E27FC236}">
                  <a16:creationId xmlns:a16="http://schemas.microsoft.com/office/drawing/2014/main" id="{73468A21-1D19-7B05-9E4E-AA8EA2651F16}"/>
                </a:ext>
              </a:extLst>
            </p:cNvPr>
            <p:cNvSpPr/>
            <p:nvPr/>
          </p:nvSpPr>
          <p:spPr>
            <a:xfrm>
              <a:off x="3848100" y="3156076"/>
              <a:ext cx="10363200" cy="970519"/>
            </a:xfrm>
            <a:prstGeom prst="roundRect">
              <a:avLst>
                <a:gd name="adj" fmla="val 16667"/>
              </a:avLst>
            </a:prstGeom>
            <a:solidFill>
              <a:srgbClr val="8B964C"/>
            </a:solidFill>
            <a:ln w="254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Thuật lại một buổi biểu diễn nghệ thuật</a:t>
              </a:r>
              <a:endParaRPr kumimoji="0" sz="2400" b="0" i="0" u="none" strike="noStrike" kern="0" cap="none" spc="0" normalizeH="0" baseline="0" noProof="0" dirty="0">
                <a:ln>
                  <a:noFill/>
                </a:ln>
                <a:solidFill>
                  <a:schemeClr val="tx1"/>
                </a:solidFill>
                <a:effectLst/>
                <a:uLnTx/>
                <a:uFillTx/>
                <a:latin typeface="+mn-lt"/>
              </a:endParaRPr>
            </a:p>
          </p:txBody>
        </p:sp>
      </p:grpSp>
    </p:spTree>
    <p:extLst>
      <p:ext uri="{BB962C8B-B14F-4D97-AF65-F5344CB8AC3E}">
        <p14:creationId xmlns:p14="http://schemas.microsoft.com/office/powerpoint/2010/main" val="5936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1C98FC0D-FB32-E540-A35B-403AAA40CBE7}"/>
              </a:ext>
            </a:extLst>
          </p:cNvPr>
          <p:cNvPicPr>
            <a:picLocks noChangeAspect="1"/>
          </p:cNvPicPr>
          <p:nvPr/>
        </p:nvPicPr>
        <p:blipFill>
          <a:blip r:embed="rId5"/>
          <a:stretch>
            <a:fillRect/>
          </a:stretch>
        </p:blipFill>
        <p:spPr>
          <a:xfrm>
            <a:off x="4797928" y="3231394"/>
            <a:ext cx="2596144" cy="1577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5"/>
        <p:cNvGrpSpPr/>
        <p:nvPr/>
      </p:nvGrpSpPr>
      <p:grpSpPr>
        <a:xfrm>
          <a:off x="0" y="0"/>
          <a:ext cx="0" cy="0"/>
          <a:chOff x="0" y="0"/>
          <a:chExt cx="0" cy="0"/>
        </a:xfrm>
      </p:grpSpPr>
      <p:sp>
        <p:nvSpPr>
          <p:cNvPr id="2" name="Google Shape;260;p23">
            <a:extLst>
              <a:ext uri="{FF2B5EF4-FFF2-40B4-BE49-F238E27FC236}">
                <a16:creationId xmlns:a16="http://schemas.microsoft.com/office/drawing/2014/main" id="{6828574A-8843-574D-B63A-C6D70444F203}"/>
              </a:ext>
            </a:extLst>
          </p:cNvPr>
          <p:cNvSpPr/>
          <p:nvPr/>
        </p:nvSpPr>
        <p:spPr>
          <a:xfrm>
            <a:off x="4088938" y="846828"/>
            <a:ext cx="4014124" cy="1057093"/>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chemeClr val="tx1"/>
                </a:solidFill>
                <a:effectLst/>
                <a:uLnTx/>
                <a:uFillTx/>
                <a:latin typeface="+mn-lt"/>
              </a:rPr>
              <a:t>CỦNG CỐ - DẶN DÒ</a:t>
            </a:r>
            <a:endParaRPr kumimoji="0" sz="2800" b="0" i="0" u="none" strike="noStrike" kern="0" cap="none" spc="0" normalizeH="0" baseline="0" noProof="0" dirty="0">
              <a:ln>
                <a:noFill/>
              </a:ln>
              <a:solidFill>
                <a:schemeClr val="tx1"/>
              </a:solidFill>
              <a:effectLst/>
              <a:uLnTx/>
              <a:uFillTx/>
              <a:latin typeface="+mn-lt"/>
            </a:endParaRPr>
          </a:p>
        </p:txBody>
      </p:sp>
      <p:sp>
        <p:nvSpPr>
          <p:cNvPr id="3" name="Google Shape;261;p23">
            <a:extLst>
              <a:ext uri="{FF2B5EF4-FFF2-40B4-BE49-F238E27FC236}">
                <a16:creationId xmlns:a16="http://schemas.microsoft.com/office/drawing/2014/main" id="{4AE9B39E-20AF-E741-72A1-067445BEBD78}"/>
              </a:ext>
            </a:extLst>
          </p:cNvPr>
          <p:cNvSpPr/>
          <p:nvPr/>
        </p:nvSpPr>
        <p:spPr>
          <a:xfrm>
            <a:off x="5474161" y="4380960"/>
            <a:ext cx="5773941" cy="1768567"/>
          </a:xfrm>
          <a:prstGeom prst="roundRect">
            <a:avLst>
              <a:gd name="adj" fmla="val 16667"/>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Chuẩn bị</a:t>
            </a:r>
            <a:r>
              <a:rPr kumimoji="0" lang="vi-VN" sz="2400" b="1" i="0" u="none" strike="noStrike" kern="0" cap="none" spc="0" normalizeH="0" baseline="0" noProof="0" dirty="0">
                <a:ln>
                  <a:noFill/>
                </a:ln>
                <a:solidFill>
                  <a:schemeClr val="tx1"/>
                </a:solidFill>
                <a:effectLst/>
                <a:uLnTx/>
                <a:uFillTx/>
                <a:latin typeface="+mn-lt"/>
              </a:rPr>
              <a:t> </a:t>
            </a:r>
            <a:r>
              <a:rPr kumimoji="0" lang="vi-VN" sz="2400" b="0" i="0" u="none" strike="noStrike" kern="0" cap="none" spc="0" normalizeH="0" baseline="0" noProof="0" dirty="0">
                <a:ln>
                  <a:noFill/>
                </a:ln>
                <a:solidFill>
                  <a:schemeClr val="tx1"/>
                </a:solidFill>
                <a:effectLst/>
                <a:uLnTx/>
                <a:uFillTx/>
                <a:latin typeface="+mn-lt"/>
              </a:rPr>
              <a:t>bài</a:t>
            </a:r>
            <a:r>
              <a:rPr kumimoji="0" lang="vi-VN" sz="2400" b="1" i="0" u="none" strike="noStrike" kern="0" cap="none" spc="0" normalizeH="0" baseline="0" noProof="0" dirty="0">
                <a:ln>
                  <a:noFill/>
                </a:ln>
                <a:solidFill>
                  <a:schemeClr val="tx1"/>
                </a:solidFill>
                <a:effectLst/>
                <a:uLnTx/>
                <a:uFillTx/>
                <a:latin typeface="+mn-lt"/>
              </a:rPr>
              <a:t> </a:t>
            </a:r>
            <a:r>
              <a:rPr kumimoji="0" lang="vi-VN" sz="2400" i="0" u="none" strike="noStrike" kern="0" cap="none" spc="0" normalizeH="0" baseline="0" noProof="0" dirty="0">
                <a:ln>
                  <a:noFill/>
                </a:ln>
                <a:solidFill>
                  <a:schemeClr val="tx1"/>
                </a:solidFill>
                <a:effectLst/>
                <a:uLnTx/>
                <a:uFillTx/>
                <a:latin typeface="+mn-lt"/>
              </a:rPr>
              <a:t>Kể chuyện</a:t>
            </a:r>
            <a:r>
              <a:rPr lang="en-US" sz="2400" noProof="0" dirty="0">
                <a:solidFill>
                  <a:schemeClr val="tx1"/>
                </a:solidFill>
                <a:latin typeface="+mn-lt"/>
              </a:rPr>
              <a:t>: </a:t>
            </a:r>
            <a:r>
              <a:rPr kumimoji="0" lang="vi-VN" sz="2400" b="1" i="0" u="none" strike="noStrike" kern="0" cap="none" spc="0" normalizeH="0" baseline="0" noProof="0" dirty="0">
                <a:ln>
                  <a:noFill/>
                </a:ln>
                <a:solidFill>
                  <a:schemeClr val="tx1"/>
                </a:solidFill>
                <a:effectLst/>
                <a:uLnTx/>
                <a:uFillTx/>
                <a:latin typeface="+mn-lt"/>
              </a:rPr>
              <a:t>Lửa thần</a:t>
            </a:r>
            <a:endParaRPr kumimoji="0" sz="2400" b="1" i="0" u="none" strike="noStrike" kern="0" cap="none" spc="0" normalizeH="0" baseline="0" noProof="0" dirty="0">
              <a:ln>
                <a:noFill/>
              </a:ln>
              <a:solidFill>
                <a:schemeClr val="tx1"/>
              </a:solidFill>
              <a:effectLst/>
              <a:uLnTx/>
              <a:uFillTx/>
              <a:latin typeface="+mn-lt"/>
            </a:endParaRPr>
          </a:p>
        </p:txBody>
      </p:sp>
      <p:pic>
        <p:nvPicPr>
          <p:cNvPr id="4" name="Google Shape;262;p23">
            <a:extLst>
              <a:ext uri="{FF2B5EF4-FFF2-40B4-BE49-F238E27FC236}">
                <a16:creationId xmlns:a16="http://schemas.microsoft.com/office/drawing/2014/main" id="{CD3562EA-5F05-D3D9-9179-D469F41BA6D9}"/>
              </a:ext>
            </a:extLst>
          </p:cNvPr>
          <p:cNvPicPr preferRelativeResize="0"/>
          <p:nvPr/>
        </p:nvPicPr>
        <p:blipFill rotWithShape="1">
          <a:blip r:embed="rId4">
            <a:alphaModFix/>
          </a:blip>
          <a:srcRect/>
          <a:stretch/>
        </p:blipFill>
        <p:spPr>
          <a:xfrm>
            <a:off x="1874684" y="1903921"/>
            <a:ext cx="2590800" cy="4954079"/>
          </a:xfrm>
          <a:prstGeom prst="rect">
            <a:avLst/>
          </a:prstGeom>
          <a:noFill/>
          <a:ln>
            <a:noFill/>
          </a:ln>
        </p:spPr>
      </p:pic>
      <p:sp>
        <p:nvSpPr>
          <p:cNvPr id="5" name="Google Shape;263;p23">
            <a:extLst>
              <a:ext uri="{FF2B5EF4-FFF2-40B4-BE49-F238E27FC236}">
                <a16:creationId xmlns:a16="http://schemas.microsoft.com/office/drawing/2014/main" id="{5C27C080-835B-AE88-7788-3A9784D74E5A}"/>
              </a:ext>
            </a:extLst>
          </p:cNvPr>
          <p:cNvSpPr/>
          <p:nvPr/>
        </p:nvSpPr>
        <p:spPr>
          <a:xfrm>
            <a:off x="5474162" y="2358592"/>
            <a:ext cx="5773940" cy="1768567"/>
          </a:xfrm>
          <a:prstGeom prst="roundRect">
            <a:avLst>
              <a:gd name="adj" fmla="val 16667"/>
            </a:avLst>
          </a:prstGeom>
          <a:solidFill>
            <a:srgbClr val="FFFFFF"/>
          </a:solidFill>
          <a:ln w="38100" cap="flat" cmpd="sng">
            <a:solidFill>
              <a:srgbClr val="8B964C"/>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a:ln>
                  <a:noFill/>
                </a:ln>
                <a:solidFill>
                  <a:schemeClr val="tx1"/>
                </a:solidFill>
                <a:effectLst/>
                <a:uLnTx/>
                <a:uFillTx/>
                <a:latin typeface="+mn-lt"/>
              </a:rPr>
              <a:t>Hoàn thành Bài viết 1</a:t>
            </a:r>
            <a:endParaRPr kumimoji="0" sz="2400" b="1" i="0" u="none" strike="noStrike" kern="0" cap="none" spc="0" normalizeH="0" baseline="0" noProof="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4"/>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24"/>
          <p:cNvSpPr txBox="1"/>
          <p:nvPr/>
        </p:nvSpPr>
        <p:spPr>
          <a:xfrm>
            <a:off x="454403" y="574846"/>
            <a:ext cx="11367083" cy="14119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1" i="0" u="none" strike="noStrike" cap="none">
                <a:solidFill>
                  <a:srgbClr val="833C0B"/>
                </a:solidFill>
                <a:latin typeface="Arial"/>
                <a:ea typeface="Arial"/>
                <a:cs typeface="Arial"/>
                <a:sym typeface="Arial"/>
              </a:rPr>
              <a:t>Để kết nối cộng đồng giáo viên và nhận thêm nhiều tài liệu giảng dạy, </a:t>
            </a:r>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mời quý thầy cô tham gia Group Facebook</a:t>
            </a:r>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theo đường link:  </a:t>
            </a:r>
            <a:endParaRPr/>
          </a:p>
        </p:txBody>
      </p:sp>
      <p:sp>
        <p:nvSpPr>
          <p:cNvPr id="352" name="Google Shape;352;p24"/>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3" name="Google Shape;353;p24">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33C0B"/>
              </a:buClr>
              <a:buSzPts val="2400"/>
              <a:buFont typeface="Arial"/>
              <a:buNone/>
            </a:pPr>
            <a:r>
              <a:rPr lang="en-US" sz="2400" b="1" i="0" u="sng" strike="noStrike" cap="none">
                <a:solidFill>
                  <a:srgbClr val="833C0B"/>
                </a:solidFill>
                <a:latin typeface="Arial"/>
                <a:ea typeface="Arial"/>
                <a:cs typeface="Arial"/>
                <a:sym typeface="Arial"/>
              </a:rPr>
              <a:t>Hoc10 – Đồng hành cùng giáo viên tiểu học</a:t>
            </a:r>
            <a:endParaRPr/>
          </a:p>
        </p:txBody>
      </p:sp>
      <p:sp>
        <p:nvSpPr>
          <p:cNvPr id="354" name="Google Shape;354;p24"/>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355" name="Google Shape;355;p2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356" name="Google Shape;356;p24"/>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5"/>
        <p:cNvGrpSpPr/>
        <p:nvPr/>
      </p:nvGrpSpPr>
      <p:grpSpPr>
        <a:xfrm>
          <a:off x="0" y="0"/>
          <a:ext cx="0" cy="0"/>
          <a:chOff x="0" y="0"/>
          <a:chExt cx="0" cy="0"/>
        </a:xfrm>
      </p:grpSpPr>
      <p:sp>
        <p:nvSpPr>
          <p:cNvPr id="2" name="Google Shape;97;p2">
            <a:extLst>
              <a:ext uri="{FF2B5EF4-FFF2-40B4-BE49-F238E27FC236}">
                <a16:creationId xmlns:a16="http://schemas.microsoft.com/office/drawing/2014/main" id="{E6C99EE6-4D18-7F4F-30A7-1588F3422908}"/>
              </a:ext>
            </a:extLst>
          </p:cNvPr>
          <p:cNvSpPr/>
          <p:nvPr/>
        </p:nvSpPr>
        <p:spPr>
          <a:xfrm>
            <a:off x="993648" y="2195110"/>
            <a:ext cx="5740400" cy="2585825"/>
          </a:xfrm>
          <a:prstGeom prst="roundRect">
            <a:avLst>
              <a:gd name="adj" fmla="val 9865"/>
            </a:avLst>
          </a:prstGeom>
          <a:solidFill>
            <a:srgbClr val="FFFFFF"/>
          </a:solidFill>
          <a:ln w="38100" cap="flat" cmpd="sng">
            <a:solidFill>
              <a:srgbClr val="F28660"/>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Em hãy trả lời câu hỏi sau: </a:t>
            </a:r>
            <a:endParaRPr kumimoji="0" sz="2400" b="0" i="0" u="none" strike="noStrike" kern="0" cap="none" spc="0" normalizeH="0" baseline="0" noProof="0">
              <a:ln>
                <a:noFill/>
              </a:ln>
              <a:solidFill>
                <a:schemeClr val="tx1"/>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a:ln>
                  <a:noFill/>
                </a:ln>
                <a:solidFill>
                  <a:schemeClr val="tx1"/>
                </a:solidFill>
                <a:effectLst/>
                <a:uLnTx/>
                <a:uFillTx/>
                <a:latin typeface="+mn-lt"/>
                <a:ea typeface="Calibri"/>
                <a:cs typeface="Calibri"/>
                <a:sym typeface="Calibri"/>
              </a:rPr>
              <a:t>Trong tuần vừa qua, có sự việc gì mà các em muốn kể cho cô và các bạn cùng nghe?</a:t>
            </a:r>
            <a:endParaRPr kumimoji="0" sz="2400" b="0" i="0" u="none" strike="noStrike" kern="0" cap="none" spc="0" normalizeH="0" baseline="0" noProof="0">
              <a:ln>
                <a:noFill/>
              </a:ln>
              <a:solidFill>
                <a:schemeClr val="tx1"/>
              </a:solidFill>
              <a:effectLst/>
              <a:uLnTx/>
              <a:uFillTx/>
              <a:latin typeface="+mn-lt"/>
            </a:endParaRPr>
          </a:p>
        </p:txBody>
      </p:sp>
      <p:pic>
        <p:nvPicPr>
          <p:cNvPr id="3" name="Google Shape;98;p2">
            <a:extLst>
              <a:ext uri="{FF2B5EF4-FFF2-40B4-BE49-F238E27FC236}">
                <a16:creationId xmlns:a16="http://schemas.microsoft.com/office/drawing/2014/main" id="{96A9DBFE-1B2C-3E7A-F81F-D5B3744DD74A}"/>
              </a:ext>
            </a:extLst>
          </p:cNvPr>
          <p:cNvPicPr preferRelativeResize="0"/>
          <p:nvPr/>
        </p:nvPicPr>
        <p:blipFill rotWithShape="1">
          <a:blip r:embed="rId4">
            <a:alphaModFix/>
          </a:blip>
          <a:srcRect/>
          <a:stretch/>
        </p:blipFill>
        <p:spPr>
          <a:xfrm>
            <a:off x="7588865" y="2476706"/>
            <a:ext cx="4216400" cy="4218459"/>
          </a:xfrm>
          <a:prstGeom prst="rect">
            <a:avLst/>
          </a:prstGeom>
          <a:noFill/>
          <a:ln>
            <a:noFill/>
          </a:ln>
          <a:effectLst>
            <a:outerShdw blurRad="190500" algn="tl" rotWithShape="0">
              <a:srgbClr val="000000">
                <a:alpha val="69803"/>
              </a:srgbClr>
            </a:outerShdw>
          </a:effectLst>
        </p:spPr>
      </p:pic>
      <p:pic>
        <p:nvPicPr>
          <p:cNvPr id="4" name="Google Shape;99;p2">
            <a:extLst>
              <a:ext uri="{FF2B5EF4-FFF2-40B4-BE49-F238E27FC236}">
                <a16:creationId xmlns:a16="http://schemas.microsoft.com/office/drawing/2014/main" id="{D574268C-AF72-EF68-819F-7E49351861B9}"/>
              </a:ext>
            </a:extLst>
          </p:cNvPr>
          <p:cNvPicPr preferRelativeResize="0"/>
          <p:nvPr/>
        </p:nvPicPr>
        <p:blipFill rotWithShape="1">
          <a:blip r:embed="rId5">
            <a:alphaModFix/>
          </a:blip>
          <a:srcRect/>
          <a:stretch/>
        </p:blipFill>
        <p:spPr>
          <a:xfrm>
            <a:off x="3842899" y="4458645"/>
            <a:ext cx="3067779" cy="22483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72D489A-2CCE-3466-4C1D-57DF18F662AE}"/>
              </a:ext>
            </a:extLst>
          </p:cNvPr>
          <p:cNvPicPr>
            <a:picLocks noChangeAspect="1"/>
          </p:cNvPicPr>
          <p:nvPr/>
        </p:nvPicPr>
        <p:blipFill>
          <a:blip r:embed="rId5"/>
          <a:stretch>
            <a:fillRect/>
          </a:stretch>
        </p:blipFill>
        <p:spPr>
          <a:xfrm>
            <a:off x="10550013" y="806246"/>
            <a:ext cx="1553497" cy="943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5"/>
        <p:cNvGrpSpPr/>
        <p:nvPr/>
      </p:nvGrpSpPr>
      <p:grpSpPr>
        <a:xfrm>
          <a:off x="0" y="0"/>
          <a:ext cx="0" cy="0"/>
          <a:chOff x="0" y="0"/>
          <a:chExt cx="0" cy="0"/>
        </a:xfrm>
      </p:grpSpPr>
      <p:sp>
        <p:nvSpPr>
          <p:cNvPr id="2" name="Google Shape;104;p6">
            <a:extLst>
              <a:ext uri="{FF2B5EF4-FFF2-40B4-BE49-F238E27FC236}">
                <a16:creationId xmlns:a16="http://schemas.microsoft.com/office/drawing/2014/main" id="{0B093634-1846-8BA6-188C-ADE4EA39FA95}"/>
              </a:ext>
            </a:extLst>
          </p:cNvPr>
          <p:cNvSpPr/>
          <p:nvPr/>
        </p:nvSpPr>
        <p:spPr>
          <a:xfrm rot="5400000" flipH="1">
            <a:off x="0" y="3461936"/>
            <a:ext cx="3396064" cy="3396064"/>
          </a:xfrm>
          <a:custGeom>
            <a:avLst/>
            <a:gdLst/>
            <a:ahLst/>
            <a:cxnLst/>
            <a:rect l="l" t="t" r="r" b="b"/>
            <a:pathLst>
              <a:path w="5094096" h="5094096" extrusionOk="0">
                <a:moveTo>
                  <a:pt x="5094096" y="0"/>
                </a:moveTo>
                <a:lnTo>
                  <a:pt x="0" y="0"/>
                </a:lnTo>
                <a:lnTo>
                  <a:pt x="0" y="5094096"/>
                </a:lnTo>
                <a:lnTo>
                  <a:pt x="5094096" y="5094096"/>
                </a:lnTo>
                <a:lnTo>
                  <a:pt x="5094096"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Google Shape;106;p6">
            <a:extLst>
              <a:ext uri="{FF2B5EF4-FFF2-40B4-BE49-F238E27FC236}">
                <a16:creationId xmlns:a16="http://schemas.microsoft.com/office/drawing/2014/main" id="{299E4E9F-4F98-D382-3A98-232FC3A1CB71}"/>
              </a:ext>
            </a:extLst>
          </p:cNvPr>
          <p:cNvSpPr txBox="1"/>
          <p:nvPr/>
        </p:nvSpPr>
        <p:spPr>
          <a:xfrm>
            <a:off x="5391353" y="3566361"/>
            <a:ext cx="6161549" cy="2277520"/>
          </a:xfrm>
          <a:prstGeom prst="rect">
            <a:avLst/>
          </a:prstGeom>
          <a:noFill/>
          <a:ln>
            <a:noFill/>
          </a:ln>
        </p:spPr>
        <p:txBody>
          <a:bodyPr spcFirstLastPara="1" wrap="square" lIns="60950" tIns="30467" rIns="60950" bIns="30467"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strike="noStrike" kern="0" cap="none" spc="0" normalizeH="0" baseline="0" noProof="0" dirty="0">
                <a:ln>
                  <a:noFill/>
                </a:ln>
                <a:solidFill>
                  <a:schemeClr val="tx1"/>
                </a:solidFill>
                <a:effectLst/>
                <a:uLnTx/>
                <a:uFillTx/>
                <a:latin typeface="+mn-lt"/>
              </a:rPr>
              <a:t>Em hãy trả lời các câu hỏi sau:</a:t>
            </a:r>
            <a:endParaRPr kumimoji="0" sz="2400" b="0" i="0" strike="noStrike" kern="0" cap="none" spc="0" normalizeH="0" baseline="0" noProof="0" dirty="0">
              <a:ln>
                <a:noFill/>
              </a:ln>
              <a:solidFill>
                <a:schemeClr val="tx1"/>
              </a:solidFill>
              <a:effectLst/>
              <a:uLnTx/>
              <a:uFillTx/>
              <a:latin typeface="+mn-lt"/>
            </a:endParaRPr>
          </a:p>
          <a:p>
            <a:pPr marL="190510" marR="0" lvl="0" indent="-190510"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strike="noStrike" kern="0" cap="none" spc="0" normalizeH="0" baseline="0" noProof="0" dirty="0">
                <a:ln>
                  <a:noFill/>
                </a:ln>
                <a:solidFill>
                  <a:schemeClr val="tx1"/>
                </a:solidFill>
                <a:effectLst/>
                <a:uLnTx/>
                <a:uFillTx/>
                <a:latin typeface="+mn-lt"/>
                <a:ea typeface="Calibri"/>
                <a:cs typeface="Calibri"/>
                <a:sym typeface="Calibri"/>
              </a:rPr>
              <a:t>Bài văn thuật lại sự việc gì? </a:t>
            </a:r>
            <a:endParaRPr kumimoji="0" sz="2400" b="0" i="0" strike="noStrike" kern="0" cap="none" spc="0" normalizeH="0" baseline="0" noProof="0" dirty="0">
              <a:ln>
                <a:noFill/>
              </a:ln>
              <a:solidFill>
                <a:schemeClr val="tx1"/>
              </a:solidFill>
              <a:effectLst/>
              <a:uLnTx/>
              <a:uFillTx/>
              <a:latin typeface="+mn-lt"/>
              <a:ea typeface="Calibri"/>
              <a:cs typeface="Calibri"/>
              <a:sym typeface="Calibri"/>
            </a:endParaRPr>
          </a:p>
          <a:p>
            <a:pPr marL="190510" marR="0" lvl="0" indent="-190510"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strike="noStrike" kern="0" cap="none" spc="0" normalizeH="0" baseline="0" noProof="0" dirty="0">
                <a:ln>
                  <a:noFill/>
                </a:ln>
                <a:solidFill>
                  <a:schemeClr val="tx1"/>
                </a:solidFill>
                <a:effectLst/>
                <a:uLnTx/>
                <a:uFillTx/>
                <a:latin typeface="+mn-lt"/>
                <a:ea typeface="Calibri"/>
                <a:cs typeface="Calibri"/>
                <a:sym typeface="Calibri"/>
              </a:rPr>
              <a:t>Tác giả được chứng kiến hay tham gia sự việc? </a:t>
            </a:r>
            <a:endParaRPr kumimoji="0" sz="2400" b="0" i="0" strike="noStrike" kern="0" cap="none" spc="0" normalizeH="0" baseline="0" noProof="0" dirty="0">
              <a:ln>
                <a:noFill/>
              </a:ln>
              <a:solidFill>
                <a:schemeClr val="tx1"/>
              </a:solidFill>
              <a:effectLst/>
              <a:uLnTx/>
              <a:uFillTx/>
              <a:latin typeface="+mn-lt"/>
            </a:endParaRPr>
          </a:p>
        </p:txBody>
      </p:sp>
      <p:sp>
        <p:nvSpPr>
          <p:cNvPr id="4" name="Google Shape;107;p6">
            <a:extLst>
              <a:ext uri="{FF2B5EF4-FFF2-40B4-BE49-F238E27FC236}">
                <a16:creationId xmlns:a16="http://schemas.microsoft.com/office/drawing/2014/main" id="{A831EC92-8E0A-B182-F4A6-3B25497DBFB4}"/>
              </a:ext>
            </a:extLst>
          </p:cNvPr>
          <p:cNvSpPr/>
          <p:nvPr/>
        </p:nvSpPr>
        <p:spPr>
          <a:xfrm>
            <a:off x="5701890" y="2426778"/>
            <a:ext cx="5130800" cy="862279"/>
          </a:xfrm>
          <a:prstGeom prst="roundRect">
            <a:avLst>
              <a:gd name="adj" fmla="val 16667"/>
            </a:avLst>
          </a:prstGeom>
          <a:solidFill>
            <a:srgbClr val="FFFFFF"/>
          </a:solidFill>
          <a:ln w="38100" cap="flat" cmpd="sng">
            <a:solidFill>
              <a:srgbClr val="BE717C"/>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strike="noStrike" kern="0" cap="none" spc="0" normalizeH="0" baseline="0" noProof="0" dirty="0">
                <a:ln>
                  <a:noFill/>
                </a:ln>
                <a:solidFill>
                  <a:schemeClr val="tx1"/>
                </a:solidFill>
                <a:effectLst/>
                <a:uLnTx/>
                <a:uFillTx/>
                <a:latin typeface="+mn-lt"/>
              </a:rPr>
              <a:t>HOẠT ĐỘNG NHÓM</a:t>
            </a:r>
            <a:endParaRPr kumimoji="0" sz="2400" b="0" i="0" strike="noStrike" kern="0" cap="none" spc="0" normalizeH="0" baseline="0" noProof="0" dirty="0">
              <a:ln>
                <a:noFill/>
              </a:ln>
              <a:solidFill>
                <a:schemeClr val="tx1"/>
              </a:solidFill>
              <a:effectLst/>
              <a:uLnTx/>
              <a:uFillTx/>
              <a:latin typeface="+mn-lt"/>
            </a:endParaRPr>
          </a:p>
        </p:txBody>
      </p:sp>
      <p:pic>
        <p:nvPicPr>
          <p:cNvPr id="5" name="Google Shape;108;p6">
            <a:extLst>
              <a:ext uri="{FF2B5EF4-FFF2-40B4-BE49-F238E27FC236}">
                <a16:creationId xmlns:a16="http://schemas.microsoft.com/office/drawing/2014/main" id="{BF0B6B19-6235-B4E4-D465-A3C90661BFCD}"/>
              </a:ext>
            </a:extLst>
          </p:cNvPr>
          <p:cNvPicPr preferRelativeResize="0"/>
          <p:nvPr/>
        </p:nvPicPr>
        <p:blipFill rotWithShape="1">
          <a:blip r:embed="rId5">
            <a:alphaModFix/>
          </a:blip>
          <a:srcRect/>
          <a:stretch/>
        </p:blipFill>
        <p:spPr>
          <a:xfrm>
            <a:off x="1029110" y="2646521"/>
            <a:ext cx="3011947" cy="4211479"/>
          </a:xfrm>
          <a:prstGeom prst="rect">
            <a:avLst/>
          </a:prstGeom>
          <a:noFill/>
          <a:ln>
            <a:noFill/>
          </a:ln>
        </p:spPr>
      </p:pic>
      <p:sp>
        <p:nvSpPr>
          <p:cNvPr id="6" name="Google Shape;109;p6">
            <a:extLst>
              <a:ext uri="{FF2B5EF4-FFF2-40B4-BE49-F238E27FC236}">
                <a16:creationId xmlns:a16="http://schemas.microsoft.com/office/drawing/2014/main" id="{91AECEF6-1901-E42B-0E77-53211AA6D434}"/>
              </a:ext>
            </a:extLst>
          </p:cNvPr>
          <p:cNvSpPr txBox="1"/>
          <p:nvPr/>
        </p:nvSpPr>
        <p:spPr>
          <a:xfrm>
            <a:off x="3952220" y="1118544"/>
            <a:ext cx="7210670" cy="492416"/>
          </a:xfrm>
          <a:prstGeom prst="rect">
            <a:avLst/>
          </a:prstGeom>
          <a:noFill/>
          <a:ln>
            <a:noFill/>
          </a:ln>
        </p:spPr>
        <p:txBody>
          <a:bodyPr spcFirstLastPara="1" wrap="square" lIns="60950" tIns="30467" rIns="60950" bIns="30467"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chemeClr val="tx1"/>
                </a:solidFill>
                <a:effectLst/>
                <a:uLnTx/>
                <a:uFillTx/>
                <a:latin typeface="+mn-lt"/>
                <a:ea typeface="Calibri"/>
                <a:cs typeface="Calibri"/>
                <a:sym typeface="Calibri"/>
              </a:rPr>
              <a:t>Bài văn “Ngày hội giao lưu” </a:t>
            </a:r>
            <a:endParaRPr kumimoji="0" sz="2800" b="1" i="0" u="none" strike="noStrike" kern="0" cap="none" spc="0" normalizeH="0" baseline="0" noProof="0" dirty="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p:cNvGrpSpPr/>
        <p:nvPr/>
      </p:nvGrpSpPr>
      <p:grpSpPr>
        <a:xfrm>
          <a:off x="0" y="0"/>
          <a:ext cx="0" cy="0"/>
          <a:chOff x="0" y="0"/>
          <a:chExt cx="0" cy="0"/>
        </a:xfrm>
      </p:grpSpPr>
      <p:pic>
        <p:nvPicPr>
          <p:cNvPr id="2" name="Google Shape;115;p7">
            <a:extLst>
              <a:ext uri="{FF2B5EF4-FFF2-40B4-BE49-F238E27FC236}">
                <a16:creationId xmlns:a16="http://schemas.microsoft.com/office/drawing/2014/main" id="{40CF0602-D58D-F615-0236-3D428F014895}"/>
              </a:ext>
            </a:extLst>
          </p:cNvPr>
          <p:cNvPicPr preferRelativeResize="0"/>
          <p:nvPr/>
        </p:nvPicPr>
        <p:blipFill rotWithShape="1">
          <a:blip r:embed="rId4">
            <a:alphaModFix/>
          </a:blip>
          <a:srcRect/>
          <a:stretch/>
        </p:blipFill>
        <p:spPr>
          <a:xfrm>
            <a:off x="3800508" y="2956800"/>
            <a:ext cx="5399371" cy="3435350"/>
          </a:xfrm>
          <a:prstGeom prst="rect">
            <a:avLst/>
          </a:prstGeom>
          <a:noFill/>
          <a:ln>
            <a:noFill/>
          </a:ln>
          <a:effectLst>
            <a:outerShdw blurRad="190500" algn="tl" rotWithShape="0">
              <a:srgbClr val="000000">
                <a:alpha val="69803"/>
              </a:srgbClr>
            </a:outerShdw>
          </a:effectLst>
        </p:spPr>
      </p:pic>
      <p:sp>
        <p:nvSpPr>
          <p:cNvPr id="3" name="Google Shape;116;p7">
            <a:extLst>
              <a:ext uri="{FF2B5EF4-FFF2-40B4-BE49-F238E27FC236}">
                <a16:creationId xmlns:a16="http://schemas.microsoft.com/office/drawing/2014/main" id="{0FBF4E53-21CB-BA66-4803-40046072B3BF}"/>
              </a:ext>
            </a:extLst>
          </p:cNvPr>
          <p:cNvSpPr/>
          <p:nvPr/>
        </p:nvSpPr>
        <p:spPr>
          <a:xfrm>
            <a:off x="4467995" y="866800"/>
            <a:ext cx="6400800" cy="919833"/>
          </a:xfrm>
          <a:prstGeom prst="roundRect">
            <a:avLst>
              <a:gd name="adj" fmla="val 15806"/>
            </a:avLst>
          </a:prstGeom>
          <a:noFill/>
          <a:ln>
            <a:noFill/>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chemeClr val="tx1"/>
                </a:solidFill>
                <a:effectLst/>
                <a:uLnTx/>
                <a:uFillTx/>
                <a:latin typeface="+mn-lt"/>
                <a:ea typeface="Calibri"/>
                <a:cs typeface="Calibri"/>
                <a:sym typeface="Calibri"/>
              </a:rPr>
              <a:t>Bài văn “Ngày hội giao lưu” </a:t>
            </a:r>
            <a:endParaRPr kumimoji="0" sz="2800" b="0" i="0" u="none" strike="noStrike" kern="0" cap="none" spc="0" normalizeH="0" baseline="0" noProof="0" dirty="0">
              <a:ln>
                <a:noFill/>
              </a:ln>
              <a:solidFill>
                <a:schemeClr val="tx1"/>
              </a:solidFill>
              <a:effectLst/>
              <a:uLnTx/>
              <a:uFillTx/>
              <a:latin typeface="+mn-lt"/>
            </a:endParaRPr>
          </a:p>
        </p:txBody>
      </p:sp>
      <p:sp>
        <p:nvSpPr>
          <p:cNvPr id="4" name="Google Shape;117;p7">
            <a:extLst>
              <a:ext uri="{FF2B5EF4-FFF2-40B4-BE49-F238E27FC236}">
                <a16:creationId xmlns:a16="http://schemas.microsoft.com/office/drawing/2014/main" id="{48DFDA2B-3F6A-43E9-A3D3-DF9ACB93393A}"/>
              </a:ext>
            </a:extLst>
          </p:cNvPr>
          <p:cNvSpPr/>
          <p:nvPr/>
        </p:nvSpPr>
        <p:spPr>
          <a:xfrm>
            <a:off x="446273" y="2421194"/>
            <a:ext cx="2475435" cy="3632200"/>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ea typeface="Calibri"/>
                <a:cs typeface="Calibri"/>
                <a:sym typeface="Calibri"/>
              </a:rPr>
              <a:t>Bài văn này thuật lại ngày hội giao lưu của các câu lạc bộ rô bốt ở một huyện.</a:t>
            </a:r>
            <a:endParaRPr kumimoji="0" sz="2400" b="0" i="0" u="none" strike="noStrike" kern="0" cap="none" spc="0" normalizeH="0" baseline="0" noProof="0" dirty="0">
              <a:ln>
                <a:noFill/>
              </a:ln>
              <a:solidFill>
                <a:schemeClr val="tx1"/>
              </a:solidFill>
              <a:effectLst/>
              <a:uLnTx/>
              <a:uFillTx/>
              <a:latin typeface="+mn-lt"/>
            </a:endParaRPr>
          </a:p>
        </p:txBody>
      </p:sp>
      <p:sp>
        <p:nvSpPr>
          <p:cNvPr id="5" name="Google Shape;118;p7">
            <a:extLst>
              <a:ext uri="{FF2B5EF4-FFF2-40B4-BE49-F238E27FC236}">
                <a16:creationId xmlns:a16="http://schemas.microsoft.com/office/drawing/2014/main" id="{C51F514B-9E81-209C-0B0A-23AFA91E06BD}"/>
              </a:ext>
            </a:extLst>
          </p:cNvPr>
          <p:cNvSpPr/>
          <p:nvPr/>
        </p:nvSpPr>
        <p:spPr>
          <a:xfrm>
            <a:off x="9669260" y="2304865"/>
            <a:ext cx="2133600" cy="2997200"/>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a:ln>
                  <a:noFill/>
                </a:ln>
                <a:solidFill>
                  <a:schemeClr val="tx1"/>
                </a:solidFill>
                <a:effectLst/>
                <a:uLnTx/>
                <a:uFillTx/>
                <a:latin typeface="+mn-lt"/>
                <a:ea typeface="Calibri"/>
                <a:cs typeface="Calibri"/>
                <a:sym typeface="Calibri"/>
              </a:rPr>
              <a:t>Tác giả là người được chứng kiến sự việc.</a:t>
            </a:r>
            <a:endParaRPr kumimoji="0" sz="2400" b="0" i="0" u="none" strike="noStrike" kern="0" cap="none" spc="0" normalizeH="0" baseline="0" noProof="0">
              <a:ln>
                <a:noFill/>
              </a:ln>
              <a:solidFill>
                <a:schemeClr val="tx1"/>
              </a:solidFill>
              <a:effectLst/>
              <a:uLnTx/>
              <a:uFillTx/>
              <a:latin typeface="+mn-lt"/>
            </a:endParaRPr>
          </a:p>
        </p:txBody>
      </p:sp>
      <p:pic>
        <p:nvPicPr>
          <p:cNvPr id="6" name="Google Shape;119;p7">
            <a:extLst>
              <a:ext uri="{FF2B5EF4-FFF2-40B4-BE49-F238E27FC236}">
                <a16:creationId xmlns:a16="http://schemas.microsoft.com/office/drawing/2014/main" id="{E45E7A3A-8CAF-559C-49A7-D8E8FC2A9FA0}"/>
              </a:ext>
            </a:extLst>
          </p:cNvPr>
          <p:cNvPicPr preferRelativeResize="0"/>
          <p:nvPr/>
        </p:nvPicPr>
        <p:blipFill rotWithShape="1">
          <a:blip r:embed="rId5">
            <a:alphaModFix/>
          </a:blip>
          <a:srcRect/>
          <a:stretch/>
        </p:blipFill>
        <p:spPr>
          <a:xfrm rot="-2705858" flipH="1">
            <a:off x="3196936" y="2323969"/>
            <a:ext cx="627341" cy="838799"/>
          </a:xfrm>
          <a:prstGeom prst="rect">
            <a:avLst/>
          </a:prstGeom>
          <a:noFill/>
          <a:ln>
            <a:noFill/>
          </a:ln>
        </p:spPr>
      </p:pic>
      <p:pic>
        <p:nvPicPr>
          <p:cNvPr id="7" name="Google Shape;120;p7">
            <a:extLst>
              <a:ext uri="{FF2B5EF4-FFF2-40B4-BE49-F238E27FC236}">
                <a16:creationId xmlns:a16="http://schemas.microsoft.com/office/drawing/2014/main" id="{7CA4FDE9-6C4F-9157-5046-9237A4415B1A}"/>
              </a:ext>
            </a:extLst>
          </p:cNvPr>
          <p:cNvPicPr preferRelativeResize="0"/>
          <p:nvPr/>
        </p:nvPicPr>
        <p:blipFill rotWithShape="1">
          <a:blip r:embed="rId5">
            <a:alphaModFix/>
          </a:blip>
          <a:srcRect/>
          <a:stretch/>
        </p:blipFill>
        <p:spPr>
          <a:xfrm rot="1470905">
            <a:off x="9146129" y="2328318"/>
            <a:ext cx="627341" cy="5983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DADEDABE-9810-67FB-844E-5F26BFE7E27A}"/>
            </a:ext>
          </a:extLst>
        </p:cNvPr>
        <p:cNvGrpSpPr/>
        <p:nvPr/>
      </p:nvGrpSpPr>
      <p:grpSpPr>
        <a:xfrm>
          <a:off x="0" y="0"/>
          <a:ext cx="0" cy="0"/>
          <a:chOff x="0" y="0"/>
          <a:chExt cx="0" cy="0"/>
        </a:xfrm>
      </p:grpSpPr>
      <p:sp>
        <p:nvSpPr>
          <p:cNvPr id="2" name="Google Shape;125;p8">
            <a:extLst>
              <a:ext uri="{FF2B5EF4-FFF2-40B4-BE49-F238E27FC236}">
                <a16:creationId xmlns:a16="http://schemas.microsoft.com/office/drawing/2014/main" id="{432873C2-BE57-5032-C13C-F68C590228AB}"/>
              </a:ext>
            </a:extLst>
          </p:cNvPr>
          <p:cNvSpPr/>
          <p:nvPr/>
        </p:nvSpPr>
        <p:spPr>
          <a:xfrm rot="-5400000" flipH="1">
            <a:off x="9791700" y="723900"/>
            <a:ext cx="2514600" cy="2286000"/>
          </a:xfrm>
          <a:custGeom>
            <a:avLst/>
            <a:gdLst/>
            <a:ahLst/>
            <a:cxnLst/>
            <a:rect l="l" t="t" r="r" b="b"/>
            <a:pathLst>
              <a:path w="6574711" h="6574711" extrusionOk="0">
                <a:moveTo>
                  <a:pt x="0" y="6574711"/>
                </a:moveTo>
                <a:lnTo>
                  <a:pt x="6574711" y="6574711"/>
                </a:lnTo>
                <a:lnTo>
                  <a:pt x="6574711" y="0"/>
                </a:lnTo>
                <a:lnTo>
                  <a:pt x="0" y="0"/>
                </a:lnTo>
                <a:lnTo>
                  <a:pt x="0" y="6574711"/>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n-lt"/>
            </a:endParaRPr>
          </a:p>
        </p:txBody>
      </p:sp>
      <p:sp>
        <p:nvSpPr>
          <p:cNvPr id="3" name="Google Shape;126;p8">
            <a:extLst>
              <a:ext uri="{FF2B5EF4-FFF2-40B4-BE49-F238E27FC236}">
                <a16:creationId xmlns:a16="http://schemas.microsoft.com/office/drawing/2014/main" id="{43DC3722-894C-E7DA-D0B4-7A40B4C776E3}"/>
              </a:ext>
            </a:extLst>
          </p:cNvPr>
          <p:cNvSpPr/>
          <p:nvPr/>
        </p:nvSpPr>
        <p:spPr>
          <a:xfrm>
            <a:off x="4090218" y="1650796"/>
            <a:ext cx="7325034" cy="4166010"/>
          </a:xfrm>
          <a:prstGeom prst="wedgeEllipseCallout">
            <a:avLst>
              <a:gd name="adj1" fmla="val -51121"/>
              <a:gd name="adj2" fmla="val 384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ea typeface="Calibri"/>
                <a:cs typeface="Calibri"/>
                <a:sym typeface="Calibri"/>
              </a:rPr>
              <a:t>Em hãy trả lời các câu hỏi sau:</a:t>
            </a:r>
            <a:endParaRPr kumimoji="0" sz="24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chemeClr val="tx1"/>
                </a:solidFill>
                <a:effectLst/>
                <a:uLnTx/>
                <a:uFillTx/>
                <a:latin typeface="+mn-lt"/>
                <a:ea typeface="Calibri"/>
                <a:cs typeface="Calibri"/>
                <a:sym typeface="Calibri"/>
              </a:rPr>
              <a:t>Sự việc được thuật lại theo trình tự nào?</a:t>
            </a:r>
            <a:endParaRPr kumimoji="0" sz="2400" b="0" i="0" u="none" strike="noStrike" kern="0" cap="none" spc="0" normalizeH="0" baseline="0" noProof="0" dirty="0">
              <a:ln>
                <a:noFill/>
              </a:ln>
              <a:solidFill>
                <a:schemeClr val="tx1"/>
              </a:solidFill>
              <a:effectLst/>
              <a:uLnTx/>
              <a:uFillTx/>
              <a:latin typeface="+mn-lt"/>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chemeClr val="tx1"/>
                </a:solidFill>
                <a:effectLst/>
                <a:uLnTx/>
                <a:uFillTx/>
                <a:latin typeface="+mn-lt"/>
                <a:ea typeface="Calibri"/>
                <a:cs typeface="Calibri"/>
                <a:sym typeface="Calibri"/>
              </a:rPr>
              <a:t>Tác giả tự xưng là gì?</a:t>
            </a:r>
            <a:endParaRPr kumimoji="0" sz="2400" b="0" i="0" u="none" strike="noStrike" kern="0" cap="none" spc="0" normalizeH="0" baseline="0" noProof="0" dirty="0">
              <a:ln>
                <a:noFill/>
              </a:ln>
              <a:solidFill>
                <a:schemeClr val="tx1"/>
              </a:solidFill>
              <a:effectLst/>
              <a:uLnTx/>
              <a:uFillTx/>
              <a:latin typeface="+mn-lt"/>
              <a:ea typeface="Calibri"/>
              <a:cs typeface="Calibri"/>
              <a:sym typeface="Calibri"/>
            </a:endParaRPr>
          </a:p>
          <a:p>
            <a:pPr marL="381019" marR="0" lvl="0" indent="-381019" algn="just" defTabSz="914400" eaLnBrk="1" fontAlgn="auto" latinLnBrk="0" hangingPunct="1">
              <a:lnSpc>
                <a:spcPct val="150000"/>
              </a:lnSpc>
              <a:spcBef>
                <a:spcPts val="0"/>
              </a:spcBef>
              <a:spcAft>
                <a:spcPts val="0"/>
              </a:spcAft>
              <a:buClrTx/>
              <a:buSzPct val="100000"/>
              <a:buFont typeface="Arial"/>
              <a:buChar char="•"/>
              <a:tabLst/>
              <a:defRPr/>
            </a:pPr>
            <a:r>
              <a:rPr kumimoji="0" lang="vi-VN" sz="2400" b="0" i="0" u="none" strike="noStrike" kern="0" cap="none" spc="0" normalizeH="0" baseline="0" noProof="0" dirty="0">
                <a:ln>
                  <a:noFill/>
                </a:ln>
                <a:solidFill>
                  <a:schemeClr val="tx1"/>
                </a:solidFill>
                <a:effectLst/>
                <a:uLnTx/>
                <a:uFillTx/>
                <a:latin typeface="+mn-lt"/>
                <a:ea typeface="Calibri"/>
                <a:cs typeface="Calibri"/>
                <a:sym typeface="Calibri"/>
              </a:rPr>
              <a:t>Theo em, tác giả còn có thể tự xưng bằng những từ nào nữa? </a:t>
            </a:r>
            <a:endParaRPr kumimoji="0" sz="2400" b="0" i="0" u="none" strike="noStrike" kern="0" cap="none" spc="0" normalizeH="0" baseline="0" noProof="0" dirty="0">
              <a:ln>
                <a:noFill/>
              </a:ln>
              <a:solidFill>
                <a:schemeClr val="tx1"/>
              </a:solidFill>
              <a:effectLst/>
              <a:uLnTx/>
              <a:uFillTx/>
              <a:latin typeface="+mn-lt"/>
            </a:endParaRPr>
          </a:p>
        </p:txBody>
      </p:sp>
      <p:pic>
        <p:nvPicPr>
          <p:cNvPr id="4" name="Google Shape;127;p8">
            <a:extLst>
              <a:ext uri="{FF2B5EF4-FFF2-40B4-BE49-F238E27FC236}">
                <a16:creationId xmlns:a16="http://schemas.microsoft.com/office/drawing/2014/main" id="{3C6DBB4B-CBBD-E35B-5290-15B7F61ED853}"/>
              </a:ext>
            </a:extLst>
          </p:cNvPr>
          <p:cNvPicPr preferRelativeResize="0"/>
          <p:nvPr/>
        </p:nvPicPr>
        <p:blipFill rotWithShape="1">
          <a:blip r:embed="rId5">
            <a:alphaModFix/>
          </a:blip>
          <a:srcRect/>
          <a:stretch/>
        </p:blipFill>
        <p:spPr>
          <a:xfrm>
            <a:off x="0" y="3038167"/>
            <a:ext cx="3913238" cy="3694219"/>
          </a:xfrm>
          <a:prstGeom prst="rect">
            <a:avLst/>
          </a:prstGeom>
          <a:noFill/>
          <a:ln>
            <a:noFill/>
          </a:ln>
        </p:spPr>
      </p:pic>
    </p:spTree>
    <p:extLst>
      <p:ext uri="{BB962C8B-B14F-4D97-AF65-F5344CB8AC3E}">
        <p14:creationId xmlns:p14="http://schemas.microsoft.com/office/powerpoint/2010/main" val="40845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483B0EC1-0A78-FA23-A76C-170A84DD949B}"/>
            </a:ext>
          </a:extLst>
        </p:cNvPr>
        <p:cNvGrpSpPr/>
        <p:nvPr/>
      </p:nvGrpSpPr>
      <p:grpSpPr>
        <a:xfrm>
          <a:off x="0" y="0"/>
          <a:ext cx="0" cy="0"/>
          <a:chOff x="0" y="0"/>
          <a:chExt cx="0" cy="0"/>
        </a:xfrm>
      </p:grpSpPr>
      <p:pic>
        <p:nvPicPr>
          <p:cNvPr id="2" name="Google Shape;133;p9">
            <a:extLst>
              <a:ext uri="{FF2B5EF4-FFF2-40B4-BE49-F238E27FC236}">
                <a16:creationId xmlns:a16="http://schemas.microsoft.com/office/drawing/2014/main" id="{25D9DBD0-A9DB-F216-87A5-61ADA93404E8}"/>
              </a:ext>
            </a:extLst>
          </p:cNvPr>
          <p:cNvPicPr preferRelativeResize="0"/>
          <p:nvPr/>
        </p:nvPicPr>
        <p:blipFill rotWithShape="1">
          <a:blip r:embed="rId4">
            <a:alphaModFix/>
          </a:blip>
          <a:srcRect/>
          <a:stretch/>
        </p:blipFill>
        <p:spPr>
          <a:xfrm>
            <a:off x="3191987" y="3744932"/>
            <a:ext cx="5226087" cy="28392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 name="Google Shape;134;p9">
            <a:extLst>
              <a:ext uri="{FF2B5EF4-FFF2-40B4-BE49-F238E27FC236}">
                <a16:creationId xmlns:a16="http://schemas.microsoft.com/office/drawing/2014/main" id="{B7BF10CD-5D14-45E7-10C5-3991989E8992}"/>
              </a:ext>
            </a:extLst>
          </p:cNvPr>
          <p:cNvSpPr/>
          <p:nvPr/>
        </p:nvSpPr>
        <p:spPr>
          <a:xfrm>
            <a:off x="683718" y="1860756"/>
            <a:ext cx="3698912" cy="1487279"/>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Sự việc được thuật lại theo trình tự thời gian.</a:t>
            </a:r>
            <a:endParaRPr kumimoji="0" sz="2400" b="0" i="0" u="none" strike="noStrike" kern="0" cap="none" spc="0" normalizeH="0" baseline="0" noProof="0" dirty="0">
              <a:ln>
                <a:noFill/>
              </a:ln>
              <a:solidFill>
                <a:sysClr val="windowText" lastClr="000000"/>
              </a:solidFill>
              <a:effectLst/>
              <a:uLnTx/>
              <a:uFillTx/>
              <a:latin typeface="+mn-lt"/>
            </a:endParaRPr>
          </a:p>
        </p:txBody>
      </p:sp>
      <p:sp>
        <p:nvSpPr>
          <p:cNvPr id="4" name="Google Shape;135;p9">
            <a:extLst>
              <a:ext uri="{FF2B5EF4-FFF2-40B4-BE49-F238E27FC236}">
                <a16:creationId xmlns:a16="http://schemas.microsoft.com/office/drawing/2014/main" id="{BDECFEC8-8E30-2027-784D-6C13592A18F2}"/>
              </a:ext>
            </a:extLst>
          </p:cNvPr>
          <p:cNvSpPr/>
          <p:nvPr/>
        </p:nvSpPr>
        <p:spPr>
          <a:xfrm>
            <a:off x="5805031" y="1860755"/>
            <a:ext cx="5892799" cy="1487279"/>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a:ln>
                  <a:noFill/>
                </a:ln>
                <a:solidFill>
                  <a:sysClr val="windowText" lastClr="000000"/>
                </a:solidFill>
                <a:effectLst/>
                <a:uLnTx/>
                <a:uFillTx/>
                <a:latin typeface="+mn-lt"/>
                <a:ea typeface="Calibri"/>
                <a:cs typeface="Calibri"/>
                <a:sym typeface="Calibri"/>
              </a:rPr>
              <a:t>Hoạt động diễn ra trước thì kể trước, hoạt động diễn ra sau thì kể sau. </a:t>
            </a:r>
            <a:endParaRPr kumimoji="0" sz="2400" b="0" i="0" u="none" strike="noStrike" kern="0" cap="none" spc="0" normalizeH="0" baseline="0" noProof="0">
              <a:ln>
                <a:noFill/>
              </a:ln>
              <a:solidFill>
                <a:sysClr val="windowText" lastClr="000000"/>
              </a:solidFill>
              <a:effectLst/>
              <a:uLnTx/>
              <a:uFillTx/>
              <a:latin typeface="+mn-lt"/>
            </a:endParaRPr>
          </a:p>
        </p:txBody>
      </p:sp>
      <p:sp>
        <p:nvSpPr>
          <p:cNvPr id="5" name="Google Shape;136;p9">
            <a:extLst>
              <a:ext uri="{FF2B5EF4-FFF2-40B4-BE49-F238E27FC236}">
                <a16:creationId xmlns:a16="http://schemas.microsoft.com/office/drawing/2014/main" id="{29F2ABE6-8D6C-5C76-360C-C8256BD93628}"/>
              </a:ext>
            </a:extLst>
          </p:cNvPr>
          <p:cNvSpPr/>
          <p:nvPr/>
        </p:nvSpPr>
        <p:spPr>
          <a:xfrm>
            <a:off x="4687430" y="2172594"/>
            <a:ext cx="812800" cy="863600"/>
          </a:xfrm>
          <a:prstGeom prst="rightArrow">
            <a:avLst>
              <a:gd name="adj1" fmla="val 50000"/>
              <a:gd name="adj2" fmla="val 50000"/>
            </a:avLst>
          </a:prstGeom>
          <a:solidFill>
            <a:srgbClr val="EE6332"/>
          </a:solidFill>
          <a:ln w="254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algn="ctr"/>
            <a:endParaRPr sz="2400">
              <a:solidFill>
                <a:srgbClr val="FFFFFF"/>
              </a:solidFill>
              <a:latin typeface="+mn-lt"/>
              <a:ea typeface="Calibri"/>
              <a:cs typeface="Calibri"/>
              <a:sym typeface="Calibri"/>
            </a:endParaRPr>
          </a:p>
        </p:txBody>
      </p:sp>
    </p:spTree>
    <p:extLst>
      <p:ext uri="{BB962C8B-B14F-4D97-AF65-F5344CB8AC3E}">
        <p14:creationId xmlns:p14="http://schemas.microsoft.com/office/powerpoint/2010/main" val="254821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0">
          <a:extLst>
            <a:ext uri="{FF2B5EF4-FFF2-40B4-BE49-F238E27FC236}">
              <a16:creationId xmlns:a16="http://schemas.microsoft.com/office/drawing/2014/main" id="{70137E4B-B4CE-CB89-916E-7207AD084FE1}"/>
            </a:ext>
          </a:extLst>
        </p:cNvPr>
        <p:cNvGrpSpPr/>
        <p:nvPr/>
      </p:nvGrpSpPr>
      <p:grpSpPr>
        <a:xfrm>
          <a:off x="0" y="0"/>
          <a:ext cx="0" cy="0"/>
          <a:chOff x="0" y="0"/>
          <a:chExt cx="0" cy="0"/>
        </a:xfrm>
      </p:grpSpPr>
      <p:sp>
        <p:nvSpPr>
          <p:cNvPr id="2" name="Google Shape;143;p10">
            <a:extLst>
              <a:ext uri="{FF2B5EF4-FFF2-40B4-BE49-F238E27FC236}">
                <a16:creationId xmlns:a16="http://schemas.microsoft.com/office/drawing/2014/main" id="{EAB8AB2F-C015-A120-AACF-E55707B2D2D1}"/>
              </a:ext>
            </a:extLst>
          </p:cNvPr>
          <p:cNvSpPr/>
          <p:nvPr/>
        </p:nvSpPr>
        <p:spPr>
          <a:xfrm>
            <a:off x="1473005" y="1870831"/>
            <a:ext cx="7512363" cy="1005680"/>
          </a:xfrm>
          <a:prstGeom prst="roundRect">
            <a:avLst>
              <a:gd name="adj" fmla="val 11752"/>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a:ln>
                  <a:noFill/>
                </a:ln>
                <a:solidFill>
                  <a:sysClr val="windowText" lastClr="000000"/>
                </a:solidFill>
                <a:effectLst/>
                <a:uLnTx/>
                <a:uFillTx/>
                <a:latin typeface="+mn-lt"/>
              </a:rPr>
              <a:t>Sự việc được thuật lại theo trình tự không gian. </a:t>
            </a:r>
            <a:endParaRPr kumimoji="0" sz="2400" b="0" i="0" u="none" strike="noStrike" kern="0" cap="none" spc="0" normalizeH="0" baseline="0" noProof="0">
              <a:ln>
                <a:noFill/>
              </a:ln>
              <a:solidFill>
                <a:sysClr val="windowText" lastClr="000000"/>
              </a:solidFill>
              <a:effectLst/>
              <a:uLnTx/>
              <a:uFillTx/>
              <a:latin typeface="+mn-lt"/>
            </a:endParaRPr>
          </a:p>
        </p:txBody>
      </p:sp>
      <p:sp>
        <p:nvSpPr>
          <p:cNvPr id="3" name="Google Shape;144;p10">
            <a:extLst>
              <a:ext uri="{FF2B5EF4-FFF2-40B4-BE49-F238E27FC236}">
                <a16:creationId xmlns:a16="http://schemas.microsoft.com/office/drawing/2014/main" id="{FDF7A6F3-7C6F-3A86-A5A3-8B41D2292D7A}"/>
              </a:ext>
            </a:extLst>
          </p:cNvPr>
          <p:cNvSpPr/>
          <p:nvPr/>
        </p:nvSpPr>
        <p:spPr>
          <a:xfrm>
            <a:off x="5529533" y="3747186"/>
            <a:ext cx="1984673" cy="2699911"/>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Nếu cuộc thi có nhiều hoạt động. </a:t>
            </a:r>
            <a:endParaRPr kumimoji="0" sz="2400" b="0" i="0" u="none" strike="noStrike" kern="0" cap="none" spc="0" normalizeH="0" baseline="0" noProof="0" dirty="0">
              <a:ln>
                <a:noFill/>
              </a:ln>
              <a:solidFill>
                <a:sysClr val="windowText" lastClr="000000"/>
              </a:solidFill>
              <a:effectLst/>
              <a:uLnTx/>
              <a:uFillTx/>
              <a:latin typeface="+mn-lt"/>
            </a:endParaRPr>
          </a:p>
        </p:txBody>
      </p:sp>
      <p:sp>
        <p:nvSpPr>
          <p:cNvPr id="4" name="Google Shape;145;p10">
            <a:extLst>
              <a:ext uri="{FF2B5EF4-FFF2-40B4-BE49-F238E27FC236}">
                <a16:creationId xmlns:a16="http://schemas.microsoft.com/office/drawing/2014/main" id="{943981AF-5650-D2F1-C79A-940B990AFD33}"/>
              </a:ext>
            </a:extLst>
          </p:cNvPr>
          <p:cNvSpPr/>
          <p:nvPr/>
        </p:nvSpPr>
        <p:spPr>
          <a:xfrm>
            <a:off x="8226129" y="3747186"/>
            <a:ext cx="3503756" cy="2682057"/>
          </a:xfrm>
          <a:prstGeom prst="roundRect">
            <a:avLst>
              <a:gd name="adj" fmla="val 7711"/>
            </a:avLst>
          </a:prstGeom>
          <a:solidFill>
            <a:srgbClr val="FFFFFF"/>
          </a:solidFill>
          <a:ln w="38100" cap="flat" cmpd="sng">
            <a:solidFill>
              <a:srgbClr val="EE6332"/>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a:ln>
                  <a:noFill/>
                </a:ln>
                <a:solidFill>
                  <a:sysClr val="windowText" lastClr="000000"/>
                </a:solidFill>
                <a:effectLst/>
                <a:uLnTx/>
                <a:uFillTx/>
                <a:latin typeface="+mn-lt"/>
              </a:rPr>
              <a:t>Diễn ra ở một số gian phòng khác nhau mà tác giả đều được chứng kiến.</a:t>
            </a:r>
            <a:endParaRPr kumimoji="0" sz="2400" b="0" i="0" u="none" strike="noStrike" kern="0" cap="none" spc="0" normalizeH="0" baseline="0" noProof="0">
              <a:ln>
                <a:noFill/>
              </a:ln>
              <a:solidFill>
                <a:sysClr val="windowText" lastClr="000000"/>
              </a:solidFill>
              <a:effectLst/>
              <a:uLnTx/>
              <a:uFillTx/>
              <a:latin typeface="+mn-lt"/>
            </a:endParaRPr>
          </a:p>
        </p:txBody>
      </p:sp>
      <p:pic>
        <p:nvPicPr>
          <p:cNvPr id="5" name="Google Shape;146;p10">
            <a:extLst>
              <a:ext uri="{FF2B5EF4-FFF2-40B4-BE49-F238E27FC236}">
                <a16:creationId xmlns:a16="http://schemas.microsoft.com/office/drawing/2014/main" id="{013D5B88-7BEA-D71C-A421-B2AD08D92467}"/>
              </a:ext>
            </a:extLst>
          </p:cNvPr>
          <p:cNvPicPr preferRelativeResize="0"/>
          <p:nvPr/>
        </p:nvPicPr>
        <p:blipFill rotWithShape="1">
          <a:blip r:embed="rId4">
            <a:alphaModFix/>
          </a:blip>
          <a:srcRect/>
          <a:stretch/>
        </p:blipFill>
        <p:spPr>
          <a:xfrm>
            <a:off x="88490" y="3429000"/>
            <a:ext cx="5004425" cy="3336284"/>
          </a:xfrm>
          <a:prstGeom prst="rect">
            <a:avLst/>
          </a:prstGeom>
          <a:noFill/>
          <a:ln>
            <a:noFill/>
          </a:ln>
        </p:spPr>
      </p:pic>
      <p:cxnSp>
        <p:nvCxnSpPr>
          <p:cNvPr id="6" name="Google Shape;147;p10">
            <a:extLst>
              <a:ext uri="{FF2B5EF4-FFF2-40B4-BE49-F238E27FC236}">
                <a16:creationId xmlns:a16="http://schemas.microsoft.com/office/drawing/2014/main" id="{FCD06029-BA81-FCFE-1080-E3D450331136}"/>
              </a:ext>
            </a:extLst>
          </p:cNvPr>
          <p:cNvCxnSpPr>
            <a:cxnSpLocks/>
            <a:stCxn id="2" idx="2"/>
            <a:endCxn id="3" idx="0"/>
          </p:cNvCxnSpPr>
          <p:nvPr/>
        </p:nvCxnSpPr>
        <p:spPr>
          <a:xfrm>
            <a:off x="5229187" y="2876511"/>
            <a:ext cx="1292683" cy="870675"/>
          </a:xfrm>
          <a:prstGeom prst="straightConnector1">
            <a:avLst/>
          </a:prstGeom>
          <a:noFill/>
          <a:ln w="38100" cap="flat" cmpd="sng">
            <a:solidFill>
              <a:srgbClr val="EE6332"/>
            </a:solidFill>
            <a:prstDash val="solid"/>
            <a:round/>
            <a:headEnd type="none" w="sm" len="sm"/>
            <a:tailEnd type="triangle" w="med" len="med"/>
          </a:ln>
        </p:spPr>
      </p:cxnSp>
      <p:cxnSp>
        <p:nvCxnSpPr>
          <p:cNvPr id="7" name="Google Shape;148;p10">
            <a:extLst>
              <a:ext uri="{FF2B5EF4-FFF2-40B4-BE49-F238E27FC236}">
                <a16:creationId xmlns:a16="http://schemas.microsoft.com/office/drawing/2014/main" id="{2DC1DE04-0AE1-F13E-061E-1CEC83EF5D34}"/>
              </a:ext>
            </a:extLst>
          </p:cNvPr>
          <p:cNvCxnSpPr>
            <a:cxnSpLocks/>
            <a:stCxn id="2" idx="2"/>
            <a:endCxn id="4" idx="0"/>
          </p:cNvCxnSpPr>
          <p:nvPr/>
        </p:nvCxnSpPr>
        <p:spPr>
          <a:xfrm>
            <a:off x="5229187" y="2876511"/>
            <a:ext cx="4748820" cy="870675"/>
          </a:xfrm>
          <a:prstGeom prst="straightConnector1">
            <a:avLst/>
          </a:prstGeom>
          <a:noFill/>
          <a:ln w="38100" cap="flat" cmpd="sng">
            <a:solidFill>
              <a:srgbClr val="EE6332"/>
            </a:solidFill>
            <a:prstDash val="solid"/>
            <a:round/>
            <a:headEnd type="none" w="sm" len="sm"/>
            <a:tailEnd type="triangle" w="med" len="med"/>
          </a:ln>
        </p:spPr>
      </p:cxnSp>
    </p:spTree>
    <p:extLst>
      <p:ext uri="{BB962C8B-B14F-4D97-AF65-F5344CB8AC3E}">
        <p14:creationId xmlns:p14="http://schemas.microsoft.com/office/powerpoint/2010/main" val="194455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1281</Words>
  <Application>Microsoft Office PowerPoint</Application>
  <PresentationFormat>Widescreen</PresentationFormat>
  <Paragraphs>67</Paragraphs>
  <Slides>24</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UTM Avo</vt:lpstr>
      <vt:lpstr>2_Office Theme</vt:lpstr>
      <vt:lpstr>Office Theme</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4           Tập 1</dc:title>
  <dc:creator>OnePercent</dc:creator>
  <cp:lastModifiedBy>OnePercent</cp:lastModifiedBy>
  <cp:revision>4</cp:revision>
  <dcterms:created xsi:type="dcterms:W3CDTF">2023-10-19T01:39:18Z</dcterms:created>
  <dcterms:modified xsi:type="dcterms:W3CDTF">2024-02-23T03:10:22Z</dcterms:modified>
</cp:coreProperties>
</file>