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088447" r:id="rId2"/>
    <p:sldId id="307" r:id="rId3"/>
    <p:sldId id="325" r:id="rId4"/>
    <p:sldId id="326" r:id="rId5"/>
    <p:sldId id="327" r:id="rId6"/>
    <p:sldId id="328" r:id="rId7"/>
    <p:sldId id="329" r:id="rId8"/>
    <p:sldId id="285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A6D8-5A54-4F8C-8B12-34E44FAD3BF7}" type="datetimeFigureOut">
              <a:rPr lang="en-US" smtClean="0"/>
              <a:t>28/4/2024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BBE0-168F-4501-A11B-018673D61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2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320560" y="252338"/>
            <a:ext cx="9633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 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 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</a:t>
            </a:r>
            <a:r>
              <a:rPr lang="en-US" sz="4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2024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426010" y="17912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14489" y="196408"/>
            <a:ext cx="723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3" y="425071"/>
              <a:ext cx="2696905" cy="1509881"/>
              <a:chOff x="6706460" y="3626297"/>
              <a:chExt cx="2696905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0" y="3626297"/>
                <a:ext cx="2696905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998380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unito Black" pitchFamily="2" charset="0"/>
                    <a:cs typeface="Times New Roman" panose="02020603050405020304" pitchFamily="18" charset="0"/>
                  </a:rPr>
                  <a:t>4 x 5 = 20</a:t>
                </a:r>
                <a:endParaRPr lang="vi-VN" sz="2800" dirty="0">
                  <a:latin typeface="Nunito Black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004897" y="4112480"/>
                <a:ext cx="1959831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unito Black" pitchFamily="2" charset="0"/>
                    <a:cs typeface="Times New Roman" panose="02020603050405020304" pitchFamily="18" charset="0"/>
                  </a:rPr>
                  <a:t>6 x 4 = 24</a:t>
                </a:r>
                <a:endParaRPr lang="vi-VN" sz="2800" dirty="0">
                  <a:latin typeface="Nunito Black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411228" cy="1509881"/>
              <a:chOff x="6706461" y="3626297"/>
              <a:chExt cx="2411228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0" y="4099936"/>
                <a:ext cx="2134399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unito Black" pitchFamily="2" charset="0"/>
                    <a:cs typeface="Times New Roman" panose="02020603050405020304" pitchFamily="18" charset="0"/>
                  </a:rPr>
                  <a:t>10 x 2 = 20</a:t>
                </a:r>
                <a:endParaRPr lang="vi-VN" sz="2800" dirty="0">
                  <a:latin typeface="Nunito Black" pitchFamily="2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unito Black" pitchFamily="2" charset="0"/>
                    <a:cs typeface="Times New Roman" panose="02020603050405020304" pitchFamily="18" charset="0"/>
                  </a:rPr>
                  <a:t>3 x 6 = 18</a:t>
                </a:r>
                <a:endParaRPr lang="vi-VN" sz="2800" dirty="0">
                  <a:latin typeface="Nunito Black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6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609110" y="308227"/>
            <a:ext cx="10244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).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3688733" y="1228190"/>
            <a:ext cx="6763562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         3 x 4 = 12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931945" y="798583"/>
            <a:ext cx="1868318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6 x 5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691014" y="4116540"/>
            <a:ext cx="4218497" cy="150810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   9 x 2 = 18</a:t>
            </a:r>
            <a:endParaRPr lang="vi-VN" sz="3200" dirty="0">
              <a:solidFill>
                <a:srgbClr val="FB1D12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5809956" y="4097178"/>
            <a:ext cx="5324733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    6 x 5 = 30</a:t>
            </a:r>
            <a:endParaRPr lang="vi-VN" sz="3200" dirty="0">
              <a:solidFill>
                <a:srgbClr val="FB1D12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BFE2817-3686-444A-A7A8-17338D44CE24}"/>
              </a:ext>
            </a:extLst>
          </p:cNvPr>
          <p:cNvSpPr txBox="1"/>
          <p:nvPr/>
        </p:nvSpPr>
        <p:spPr>
          <a:xfrm>
            <a:off x="722915" y="331750"/>
            <a:ext cx="258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?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371287" y="1695956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latin typeface="Nunito Black" pitchFamily="2" charset="0"/>
                    <a:cs typeface="Times New Roman" panose="02020603050405020304" pitchFamily="18" charset="0"/>
                  </a:rPr>
                  <a:t>2 x 9 = 18</a:t>
                </a:r>
                <a:endParaRPr lang="vi-VN" sz="2800" dirty="0">
                  <a:latin typeface="Nunito Black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61665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Nunito Black" pitchFamily="2" charset="0"/>
                    <a:cs typeface="Times New Roman" panose="02020603050405020304" pitchFamily="18" charset="0"/>
                  </a:rPr>
                  <a:t>18 : 2 = 9</a:t>
                </a:r>
                <a:endParaRPr lang="vi-VN" sz="2400" dirty="0">
                  <a:latin typeface="Nunito Black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61665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Nunito Black" pitchFamily="2" charset="0"/>
                    <a:cs typeface="Times New Roman" panose="02020603050405020304" pitchFamily="18" charset="0"/>
                  </a:rPr>
                  <a:t>18 : 9 = 2</a:t>
                </a:r>
                <a:endParaRPr lang="vi-VN" sz="2400" dirty="0">
                  <a:latin typeface="Nunito Black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77291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5 x 7 = 35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61665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35 : 5 = 7</a:t>
            </a:r>
            <a:endParaRPr lang="vi-VN" sz="2400" dirty="0">
              <a:solidFill>
                <a:srgbClr val="FB1D12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61665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B1D12"/>
                </a:solidFill>
                <a:latin typeface="Nunito Black" pitchFamily="2" charset="0"/>
                <a:cs typeface="Times New Roman" panose="02020603050405020304" pitchFamily="18" charset="0"/>
              </a:rPr>
              <a:t>35 : 7 = 5</a:t>
            </a:r>
            <a:endParaRPr lang="vi-VN" sz="2400" dirty="0">
              <a:solidFill>
                <a:srgbClr val="FB1D12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461665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latin typeface="Nunito Black" pitchFamily="2" charset="0"/>
                </a:rPr>
                <a:t>2 x 8 = 16</a:t>
              </a:r>
              <a:endParaRPr lang="vi-VN" sz="2400" dirty="0">
                <a:latin typeface="Nunito Black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461665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latin typeface="Nunito Black" pitchFamily="2" charset="0"/>
                </a:rPr>
                <a:t>5 x 4 = 20</a:t>
              </a:r>
              <a:endParaRPr lang="vi-VN" sz="2400" dirty="0">
                <a:latin typeface="Nunito Black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61665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B1D12"/>
                </a:solidFill>
                <a:latin typeface="Nunito Black" pitchFamily="2" charset="0"/>
              </a:rPr>
              <a:t>16 : 2 = 8</a:t>
            </a:r>
            <a:endParaRPr lang="vi-VN" sz="2400" dirty="0">
              <a:solidFill>
                <a:srgbClr val="FB1D12"/>
              </a:solidFill>
              <a:latin typeface="Nunito Black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61665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B1D12"/>
                </a:solidFill>
                <a:latin typeface="Nunito Black" pitchFamily="2" charset="0"/>
              </a:rPr>
              <a:t>16 : 8 = 2</a:t>
            </a:r>
            <a:endParaRPr lang="vi-VN" sz="2400" dirty="0">
              <a:solidFill>
                <a:srgbClr val="FB1D12"/>
              </a:solidFill>
              <a:latin typeface="Nunito Black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61665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B1D12"/>
                </a:solidFill>
                <a:latin typeface="Nunito Black" pitchFamily="2" charset="0"/>
              </a:rPr>
              <a:t>20 : 4 = 5</a:t>
            </a:r>
            <a:endParaRPr lang="vi-VN" sz="2400" dirty="0">
              <a:solidFill>
                <a:srgbClr val="FB1D12"/>
              </a:solidFill>
              <a:latin typeface="Nunito Black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61665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B1D12"/>
                </a:solidFill>
                <a:latin typeface="Nunito Black" pitchFamily="2" charset="0"/>
              </a:rPr>
              <a:t>20 : 5 = 4</a:t>
            </a:r>
            <a:endParaRPr lang="vi-VN" sz="2400" dirty="0">
              <a:solidFill>
                <a:srgbClr val="FB1D12"/>
              </a:solidFill>
              <a:latin typeface="Nunito Black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11B4A0-1109-41D9-AC5D-E36B599289EF}"/>
              </a:ext>
            </a:extLst>
          </p:cNvPr>
          <p:cNvSpPr txBox="1"/>
          <p:nvPr/>
        </p:nvSpPr>
        <p:spPr>
          <a:xfrm>
            <a:off x="722915" y="331750"/>
            <a:ext cx="258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 ?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217547" y="153932"/>
            <a:ext cx="111528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Nunito Black" pitchFamily="2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dừa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dừa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E2F5F-8236-43CB-A9EC-A6A266A7DCD4}"/>
              </a:ext>
            </a:extLst>
          </p:cNvPr>
          <p:cNvSpPr txBox="1"/>
          <p:nvPr/>
        </p:nvSpPr>
        <p:spPr>
          <a:xfrm>
            <a:off x="286663" y="2253432"/>
            <a:ext cx="300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Tóm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tắt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4E5C1-590B-430B-A8E6-D1FA688800C9}"/>
              </a:ext>
            </a:extLst>
          </p:cNvPr>
          <p:cNvSpPr txBox="1"/>
          <p:nvPr/>
        </p:nvSpPr>
        <p:spPr>
          <a:xfrm>
            <a:off x="6425535" y="2093511"/>
            <a:ext cx="188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92636-1B15-4B16-B74B-EFEB5B9EAAD1}"/>
              </a:ext>
            </a:extLst>
          </p:cNvPr>
          <p:cNvSpPr txBox="1"/>
          <p:nvPr/>
        </p:nvSpPr>
        <p:spPr>
          <a:xfrm>
            <a:off x="4730327" y="2729503"/>
            <a:ext cx="617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noProof="0" dirty="0" err="1">
                <a:latin typeface="HP001 4 hàng" pitchFamily="34" charset="0"/>
              </a:rPr>
              <a:t>Bốn</a:t>
            </a:r>
            <a:r>
              <a:rPr lang="en-US" sz="3200" b="1" noProof="0" dirty="0">
                <a:latin typeface="HP001 4 hàng" pitchFamily="34" charset="0"/>
              </a:rPr>
              <a:t> </a:t>
            </a:r>
            <a:r>
              <a:rPr lang="en-US" sz="3200" b="1" noProof="0" dirty="0" err="1">
                <a:latin typeface="HP001 4 hàng" pitchFamily="34" charset="0"/>
              </a:rPr>
              <a:t>chùm</a:t>
            </a:r>
            <a:r>
              <a:rPr lang="en-US" sz="3200" b="1" noProof="0" dirty="0">
                <a:latin typeface="HP001 4 hàng" pitchFamily="34" charset="0"/>
              </a:rPr>
              <a:t> </a:t>
            </a:r>
            <a:r>
              <a:rPr lang="en-US" sz="3200" b="1" noProof="0" dirty="0" err="1">
                <a:latin typeface="HP001 4 hàng" pitchFamily="34" charset="0"/>
              </a:rPr>
              <a:t>như</a:t>
            </a:r>
            <a:r>
              <a:rPr lang="en-US" sz="3200" b="1" noProof="0" dirty="0">
                <a:latin typeface="HP001 4 hàng" pitchFamily="34" charset="0"/>
              </a:rPr>
              <a:t> </a:t>
            </a:r>
            <a:r>
              <a:rPr lang="en-US" sz="3200" b="1" noProof="0" dirty="0" err="1">
                <a:latin typeface="HP001 4 hàng" pitchFamily="34" charset="0"/>
              </a:rPr>
              <a:t>vậy</a:t>
            </a:r>
            <a:r>
              <a:rPr lang="en-US" sz="3200" b="1" noProof="0" dirty="0">
                <a:latin typeface="HP001 4 hàng" pitchFamily="34" charset="0"/>
              </a:rPr>
              <a:t> </a:t>
            </a:r>
            <a:r>
              <a:rPr lang="en-US" sz="3200" b="1" noProof="0" dirty="0" err="1">
                <a:latin typeface="HP001 4 hàng" pitchFamily="34" charset="0"/>
              </a:rPr>
              <a:t>có</a:t>
            </a:r>
            <a:r>
              <a:rPr lang="en-US" sz="3200" b="1" noProof="0" dirty="0">
                <a:latin typeface="HP001 4 hàng" pitchFamily="34" charset="0"/>
              </a:rPr>
              <a:t> </a:t>
            </a:r>
            <a:r>
              <a:rPr lang="en-US" sz="3200" b="1" noProof="0" dirty="0" err="1">
                <a:latin typeface="HP001 4 hàng" pitchFamily="34" charset="0"/>
              </a:rPr>
              <a:t>số</a:t>
            </a:r>
            <a:r>
              <a:rPr lang="en-US" sz="3200" b="1" noProof="0" dirty="0">
                <a:latin typeface="HP001 4 hàng" pitchFamily="34" charset="0"/>
              </a:rPr>
              <a:t> </a:t>
            </a:r>
            <a:r>
              <a:rPr lang="en-US" sz="3200" b="1" noProof="0" dirty="0" err="1">
                <a:latin typeface="HP001 4 hàng" pitchFamily="34" charset="0"/>
              </a:rPr>
              <a:t>quả</a:t>
            </a:r>
            <a:r>
              <a:rPr lang="en-US" sz="3200" b="1" noProof="0" dirty="0">
                <a:latin typeface="HP001 4 hàng" pitchFamily="34" charset="0"/>
              </a:rPr>
              <a:t> </a:t>
            </a:r>
            <a:r>
              <a:rPr lang="en-US" sz="3200" b="1" noProof="0" dirty="0" err="1">
                <a:latin typeface="HP001 4 hàng" pitchFamily="34" charset="0"/>
              </a:rPr>
              <a:t>là</a:t>
            </a:r>
            <a:r>
              <a:rPr lang="en-US" sz="3200" b="1" noProof="0" dirty="0">
                <a:latin typeface="HP001 4 hàng" pitchFamily="34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D4BB6-CBD4-4C0F-89E6-FE9DFFBA6CD7}"/>
              </a:ext>
            </a:extLst>
          </p:cNvPr>
          <p:cNvSpPr txBox="1"/>
          <p:nvPr/>
        </p:nvSpPr>
        <p:spPr>
          <a:xfrm>
            <a:off x="6857351" y="4233502"/>
            <a:ext cx="376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noProof="0" dirty="0" err="1">
                <a:latin typeface="HP001 4 hàng" pitchFamily="34" charset="0"/>
              </a:rPr>
              <a:t>Đáp</a:t>
            </a:r>
            <a:r>
              <a:rPr lang="en-US" sz="3200" b="1" noProof="0" dirty="0">
                <a:latin typeface="HP001 4 hàng" pitchFamily="34" charset="0"/>
              </a:rPr>
              <a:t> </a:t>
            </a:r>
            <a:r>
              <a:rPr lang="en-US" sz="3200" b="1" noProof="0" dirty="0" err="1">
                <a:latin typeface="HP001 4 hàng" pitchFamily="34" charset="0"/>
              </a:rPr>
              <a:t>số</a:t>
            </a:r>
            <a:r>
              <a:rPr lang="en-US" sz="3200" b="1" noProof="0" dirty="0">
                <a:latin typeface="HP001 4 hàng" pitchFamily="34" charset="0"/>
              </a:rPr>
              <a:t>: </a:t>
            </a:r>
            <a:r>
              <a:rPr lang="en-US" sz="3200" b="1" dirty="0">
                <a:latin typeface="HP001 4 hàng" pitchFamily="34" charset="0"/>
              </a:rPr>
              <a:t>20 </a:t>
            </a:r>
            <a:r>
              <a:rPr lang="en-US" sz="3200" b="1" dirty="0" err="1">
                <a:latin typeface="HP001 4 hàng" pitchFamily="34" charset="0"/>
              </a:rPr>
              <a:t>quả</a:t>
            </a:r>
            <a:r>
              <a:rPr lang="en-US" sz="3200" b="1" dirty="0">
                <a:latin typeface="HP001 4 hàng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9EAF04-CD0D-4C58-A734-1B99DD98F622}"/>
              </a:ext>
            </a:extLst>
          </p:cNvPr>
          <p:cNvCxnSpPr/>
          <p:nvPr/>
        </p:nvCxnSpPr>
        <p:spPr>
          <a:xfrm>
            <a:off x="4711894" y="2128824"/>
            <a:ext cx="0" cy="268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E48B75-AD04-49AC-B732-D4B09AE6D3E2}"/>
              </a:ext>
            </a:extLst>
          </p:cNvPr>
          <p:cNvSpPr txBox="1"/>
          <p:nvPr/>
        </p:nvSpPr>
        <p:spPr>
          <a:xfrm>
            <a:off x="563026" y="2901150"/>
            <a:ext cx="447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HP001 4 hàng" pitchFamily="34" charset="0"/>
              </a:rPr>
              <a:t>1 </a:t>
            </a:r>
            <a:r>
              <a:rPr lang="en-US" sz="3600" b="1" dirty="0" err="1">
                <a:solidFill>
                  <a:prstClr val="black"/>
                </a:solidFill>
                <a:latin typeface="HP001 4 hàng" pitchFamily="34" charset="0"/>
              </a:rPr>
              <a:t>chùm</a:t>
            </a:r>
            <a:r>
              <a:rPr lang="en-US" sz="3600" b="1" dirty="0">
                <a:solidFill>
                  <a:prstClr val="black"/>
                </a:solidFill>
                <a:latin typeface="HP001 4 hàng" pitchFamily="34" charset="0"/>
              </a:rPr>
              <a:t>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</a:rPr>
              <a:t>: </a:t>
            </a:r>
            <a:r>
              <a:rPr lang="en-US" sz="3600" b="1" noProof="0" dirty="0">
                <a:solidFill>
                  <a:prstClr val="black"/>
                </a:solidFill>
                <a:latin typeface="HP001 4 hàng" pitchFamily="34" charset="0"/>
              </a:rPr>
              <a:t>5 </a:t>
            </a:r>
            <a:r>
              <a:rPr lang="en-US" sz="3600" b="1" noProof="0" dirty="0" err="1">
                <a:solidFill>
                  <a:prstClr val="black"/>
                </a:solidFill>
                <a:latin typeface="HP001 4 hàng" pitchFamily="34" charset="0"/>
              </a:rPr>
              <a:t>quả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A29B2-6F5E-419E-A5A2-C28A065507DE}"/>
              </a:ext>
            </a:extLst>
          </p:cNvPr>
          <p:cNvSpPr txBox="1"/>
          <p:nvPr/>
        </p:nvSpPr>
        <p:spPr>
          <a:xfrm>
            <a:off x="548111" y="3665850"/>
            <a:ext cx="404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HP001 4 hàng" pitchFamily="34" charset="0"/>
              </a:rPr>
              <a:t>4 </a:t>
            </a:r>
            <a:r>
              <a:rPr lang="en-US" sz="3600" b="1" dirty="0" err="1">
                <a:solidFill>
                  <a:prstClr val="black"/>
                </a:solidFill>
                <a:latin typeface="HP001 4 hàng" pitchFamily="34" charset="0"/>
              </a:rPr>
              <a:t>chùm</a:t>
            </a:r>
            <a:r>
              <a:rPr lang="en-US" sz="36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</a:rPr>
              <a:t>: …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</a:rPr>
              <a:t>quả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</a:rPr>
              <a:t> ?</a:t>
            </a:r>
            <a:r>
              <a:rPr lang="en-US" sz="36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3D7EC-1FF9-49DE-8842-73895B62C44F}"/>
              </a:ext>
            </a:extLst>
          </p:cNvPr>
          <p:cNvSpPr txBox="1"/>
          <p:nvPr/>
        </p:nvSpPr>
        <p:spPr>
          <a:xfrm>
            <a:off x="5786837" y="3404240"/>
            <a:ext cx="38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noProof="0" dirty="0">
                <a:latin typeface="HP001 4 hàng" pitchFamily="34" charset="0"/>
              </a:rPr>
              <a:t>5 </a:t>
            </a:r>
            <a:r>
              <a:rPr 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noProof="0" dirty="0">
                <a:latin typeface="HP001 4 hàng" pitchFamily="34" charset="0"/>
              </a:rPr>
              <a:t> 4 = 20 ( </a:t>
            </a:r>
            <a:r>
              <a:rPr lang="en-US" sz="3200" b="1" noProof="0" dirty="0" err="1">
                <a:latin typeface="HP001 4 hàng" pitchFamily="34" charset="0"/>
              </a:rPr>
              <a:t>quả</a:t>
            </a:r>
            <a:r>
              <a:rPr lang="en-US" sz="3200" b="1" noProof="0" dirty="0">
                <a:latin typeface="HP001 4 hàng" pitchFamily="34" charset="0"/>
              </a:rPr>
              <a:t>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244018" y="211871"/>
            <a:ext cx="110174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hoan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bánh.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bánh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bánh?</a:t>
            </a:r>
            <a:endParaRPr lang="vi-VN" sz="24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FCCDB-FDA2-4E03-8042-0F54F6C04B11}"/>
              </a:ext>
            </a:extLst>
          </p:cNvPr>
          <p:cNvSpPr txBox="1"/>
          <p:nvPr/>
        </p:nvSpPr>
        <p:spPr>
          <a:xfrm>
            <a:off x="286663" y="2253432"/>
            <a:ext cx="300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Tóm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</a:rPr>
              <a:t>tắt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23C4F1-44E1-464F-8A59-2C3A7CE477AA}"/>
              </a:ext>
            </a:extLst>
          </p:cNvPr>
          <p:cNvCxnSpPr/>
          <p:nvPr/>
        </p:nvCxnSpPr>
        <p:spPr>
          <a:xfrm>
            <a:off x="4711894" y="2128824"/>
            <a:ext cx="0" cy="268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10187D-449B-4DE7-BD95-DBE612286163}"/>
              </a:ext>
            </a:extLst>
          </p:cNvPr>
          <p:cNvSpPr txBox="1"/>
          <p:nvPr/>
        </p:nvSpPr>
        <p:spPr>
          <a:xfrm>
            <a:off x="563026" y="2901150"/>
            <a:ext cx="472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5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tổ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 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</a:rPr>
              <a:t>: 1</a:t>
            </a:r>
            <a:r>
              <a:rPr lang="en-US" sz="3400" b="1" noProof="0" dirty="0">
                <a:solidFill>
                  <a:prstClr val="black"/>
                </a:solidFill>
                <a:latin typeface="HP001 4 hàng" pitchFamily="34" charset="0"/>
              </a:rPr>
              <a:t>5 </a:t>
            </a:r>
            <a:r>
              <a:rPr lang="en-US" sz="3600" b="1" dirty="0" err="1">
                <a:latin typeface="HP001 4 hàng" pitchFamily="34" charset="0"/>
              </a:rPr>
              <a:t>hŅ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bá</a:t>
            </a:r>
            <a:r>
              <a:rPr lang="el-GR" sz="3600" b="1" dirty="0">
                <a:latin typeface="HP001 4 hàng" pitchFamily="34" charset="0"/>
              </a:rPr>
              <a:t>ζ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968A9-476B-497E-B15E-C8CE1907D17B}"/>
              </a:ext>
            </a:extLst>
          </p:cNvPr>
          <p:cNvSpPr txBox="1"/>
          <p:nvPr/>
        </p:nvSpPr>
        <p:spPr>
          <a:xfrm>
            <a:off x="576247" y="3665850"/>
            <a:ext cx="443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1 </a:t>
            </a:r>
            <a:r>
              <a:rPr lang="en-US" sz="3400" b="1" dirty="0" err="1">
                <a:solidFill>
                  <a:prstClr val="black"/>
                </a:solidFill>
                <a:latin typeface="HP001 4 hàng" pitchFamily="34" charset="0"/>
              </a:rPr>
              <a:t>tổ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</a:rPr>
              <a:t>: …    </a:t>
            </a:r>
            <a:r>
              <a:rPr lang="en-US" sz="3600" b="1" dirty="0" err="1">
                <a:latin typeface="HP001 4 hàng" pitchFamily="34" charset="0"/>
              </a:rPr>
              <a:t>hŅ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bá</a:t>
            </a:r>
            <a:r>
              <a:rPr lang="el-GR" sz="3600" b="1" dirty="0">
                <a:latin typeface="HP001 4 hàng" pitchFamily="34" charset="0"/>
              </a:rPr>
              <a:t>ζ</a:t>
            </a:r>
            <a:r>
              <a:rPr kumimoji="0" lang="en-US" sz="3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</a:rPr>
              <a:t>?</a:t>
            </a:r>
            <a:r>
              <a:rPr lang="en-US" sz="3400" b="1" dirty="0">
                <a:solidFill>
                  <a:prstClr val="black"/>
                </a:solidFill>
                <a:latin typeface="HP001 4 hàng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50586-0AEF-4582-A3BE-6CE73D62641E}"/>
              </a:ext>
            </a:extLst>
          </p:cNvPr>
          <p:cNvSpPr txBox="1"/>
          <p:nvPr/>
        </p:nvSpPr>
        <p:spPr>
          <a:xfrm>
            <a:off x="6425535" y="2093511"/>
            <a:ext cx="188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8ADDA2-E283-4307-8A7B-2D6D40EE29CC}"/>
              </a:ext>
            </a:extLst>
          </p:cNvPr>
          <p:cNvSpPr txBox="1"/>
          <p:nvPr/>
        </p:nvSpPr>
        <p:spPr>
          <a:xfrm>
            <a:off x="4730327" y="2729503"/>
            <a:ext cx="617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latin typeface="HP001 4 hàng" pitchFamily="34" charset="0"/>
              </a:rPr>
              <a:t>Mĕ Ǉổ đư</a:t>
            </a:r>
            <a:r>
              <a:rPr lang="el-GR" sz="3200" b="1" dirty="0">
                <a:latin typeface="HP001 4 hàng" pitchFamily="34" charset="0"/>
              </a:rPr>
              <a:t>ϑ </a:t>
            </a:r>
            <a:r>
              <a:rPr lang="vi-VN" sz="3200" b="1" dirty="0">
                <a:latin typeface="HP001 4 hàng" pitchFamily="34" charset="0"/>
              </a:rPr>
              <a:t>số hŅ bá</a:t>
            </a:r>
            <a:r>
              <a:rPr lang="el-GR" sz="3200" b="1" dirty="0">
                <a:latin typeface="HP001 4 hàng" pitchFamily="34" charset="0"/>
              </a:rPr>
              <a:t>ζ </a:t>
            </a:r>
            <a:r>
              <a:rPr lang="vi-VN" sz="3200" b="1" dirty="0">
                <a:latin typeface="HP001 4 hàng" pitchFamily="34" charset="0"/>
              </a:rPr>
              <a:t>là: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D99F0C-CBF2-4351-9EBA-3DE5B28FDB00}"/>
              </a:ext>
            </a:extLst>
          </p:cNvPr>
          <p:cNvSpPr txBox="1"/>
          <p:nvPr/>
        </p:nvSpPr>
        <p:spPr>
          <a:xfrm>
            <a:off x="6843413" y="4231985"/>
            <a:ext cx="426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latin typeface="HP001 4 hàng" pitchFamily="34" charset="0"/>
              </a:rPr>
              <a:t>Đáp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số</a:t>
            </a:r>
            <a:r>
              <a:rPr lang="en-US" sz="3200" b="1" dirty="0">
                <a:latin typeface="HP001 4 hàng" pitchFamily="34" charset="0"/>
              </a:rPr>
              <a:t>: 3 </a:t>
            </a:r>
            <a:r>
              <a:rPr lang="en-US" sz="3200" b="1" dirty="0" err="1">
                <a:latin typeface="HP001 4 hàng" pitchFamily="34" charset="0"/>
              </a:rPr>
              <a:t>hŅ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bá</a:t>
            </a:r>
            <a:r>
              <a:rPr lang="el-GR" sz="3200" b="1" dirty="0">
                <a:latin typeface="HP001 4 hàng" pitchFamily="34" charset="0"/>
              </a:rPr>
              <a:t>ζ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8EC160-9361-44C0-A564-A903CA5AF520}"/>
              </a:ext>
            </a:extLst>
          </p:cNvPr>
          <p:cNvSpPr txBox="1"/>
          <p:nvPr/>
        </p:nvSpPr>
        <p:spPr>
          <a:xfrm>
            <a:off x="5786837" y="3404240"/>
            <a:ext cx="381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noProof="0" dirty="0">
                <a:latin typeface="HP001 4 hàng" pitchFamily="34" charset="0"/>
              </a:rPr>
              <a:t>15 </a:t>
            </a:r>
            <a:r>
              <a:rPr 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noProof="0" dirty="0">
                <a:latin typeface="HP001 4 hàng" pitchFamily="34" charset="0"/>
              </a:rPr>
              <a:t> 5 = </a:t>
            </a:r>
            <a:r>
              <a:rPr lang="en-US" sz="3200" b="1" dirty="0">
                <a:latin typeface="HP001 4 hàng" pitchFamily="34" charset="0"/>
              </a:rPr>
              <a:t>3 ( </a:t>
            </a:r>
            <a:r>
              <a:rPr lang="en-US" sz="3200" b="1" dirty="0" err="1">
                <a:latin typeface="HP001 4 hàng" pitchFamily="34" charset="0"/>
              </a:rPr>
              <a:t>hŅ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noProof="0" dirty="0">
                <a:latin typeface="HP001 4 hàng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DEF73EF1-3E5B-487F-BF5B-00FA3EEDA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5" b="5189"/>
          <a:stretch/>
        </p:blipFill>
        <p:spPr>
          <a:xfrm>
            <a:off x="-154172" y="4034725"/>
            <a:ext cx="12113462" cy="27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02CEAFCE-36AA-4360-9521-7B72308A3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6" y="434640"/>
            <a:ext cx="1158099" cy="197402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79013D57-D19B-44FF-955B-763C2742F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95" y="2769326"/>
            <a:ext cx="537128" cy="915558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4CBEB33B-3C02-43B5-96C1-F902CE5DD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39" y="542111"/>
            <a:ext cx="341028" cy="58129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A5A0A6-FCAE-4C39-8B14-486FDB280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38" y="3350871"/>
            <a:ext cx="761983" cy="76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B8FEA1-EF54-4DE2-AE5D-4BC69ED501B5}"/>
              </a:ext>
            </a:extLst>
          </p:cNvPr>
          <p:cNvSpPr txBox="1"/>
          <p:nvPr/>
        </p:nvSpPr>
        <p:spPr>
          <a:xfrm>
            <a:off x="3553542" y="1698203"/>
            <a:ext cx="457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VẬN</a:t>
            </a:r>
            <a:r>
              <a:rPr lang="en-US" sz="6000" dirty="0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unito Black" pitchFamily="2" charset="0"/>
                <a:cs typeface="Shruti" panose="020B0502040204020203" pitchFamily="34" charset="0"/>
              </a:rPr>
              <a:t>DỤNG</a:t>
            </a:r>
            <a:endParaRPr lang="en-US" sz="6000" dirty="0">
              <a:solidFill>
                <a:srgbClr val="FF0000"/>
              </a:solidFill>
              <a:latin typeface="Nunito Black" pitchFamily="2" charset="0"/>
              <a:cs typeface="Shrut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330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HP001 4 hàng</vt:lpstr>
      <vt:lpstr>Nunito Black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332</cp:revision>
  <dcterms:created xsi:type="dcterms:W3CDTF">2021-06-02T01:34:28Z</dcterms:created>
  <dcterms:modified xsi:type="dcterms:W3CDTF">2024-04-28T06:46:53Z</dcterms:modified>
</cp:coreProperties>
</file>