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088447" r:id="rId2"/>
    <p:sldId id="334" r:id="rId3"/>
    <p:sldId id="333" r:id="rId4"/>
    <p:sldId id="319" r:id="rId5"/>
    <p:sldId id="332" r:id="rId6"/>
    <p:sldId id="335" r:id="rId7"/>
    <p:sldId id="28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904582" y="252338"/>
            <a:ext cx="10465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426010" y="17912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0B0899-E10D-4261-AE05-CD4792A95E90}"/>
              </a:ext>
            </a:extLst>
          </p:cNvPr>
          <p:cNvSpPr txBox="1"/>
          <p:nvPr/>
        </p:nvSpPr>
        <p:spPr>
          <a:xfrm>
            <a:off x="788825" y="404841"/>
            <a:ext cx="406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?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07507"/>
              </p:ext>
            </p:extLst>
          </p:nvPr>
        </p:nvGraphicFramePr>
        <p:xfrm>
          <a:off x="1294092" y="1457325"/>
          <a:ext cx="9280140" cy="20778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76936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67056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81659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4399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10656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51290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7632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76321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67223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unito Black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73338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unito Black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3</a:t>
                      </a:r>
                      <a:endParaRPr lang="en-US" sz="1600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  <a:endParaRPr lang="en-US" sz="1600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4</a:t>
                      </a:r>
                      <a:endParaRPr lang="en-US" sz="1600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7</a:t>
                      </a:r>
                      <a:endParaRPr lang="en-US" sz="1600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  <a:endParaRPr lang="en-US" sz="1600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8</a:t>
                      </a:r>
                      <a:endParaRPr lang="en-US" sz="1600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9</a:t>
                      </a:r>
                      <a:endParaRPr lang="en-US" sz="1600" dirty="0">
                        <a:latin typeface="Nunito Black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67223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unito Black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00586"/>
              </p:ext>
            </p:extLst>
          </p:nvPr>
        </p:nvGraphicFramePr>
        <p:xfrm>
          <a:off x="1294091" y="4052758"/>
          <a:ext cx="9280138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1189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97531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827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82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97531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5514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7677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75870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3180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  <a:endParaRPr lang="en-US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  <a:endParaRPr lang="en-US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  <a:endParaRPr lang="en-US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  <a:endParaRPr lang="en-US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  <a:endParaRPr lang="en-US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</a:t>
                      </a:r>
                      <a:endParaRPr lang="en-US" dirty="0"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  <a:endParaRPr lang="en-US" dirty="0">
                        <a:latin typeface="Nunito Black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Nunito Black" pitchFamily="2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Nunito Black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Nunito Black" pitchFamily="2" charset="0"/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Nunito Black" pitchFamily="2" charset="0"/>
              </a:rPr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461665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10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461665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20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461665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35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461665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10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461665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16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461665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461665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461665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461665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461665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10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461665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18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461665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382017" y="187892"/>
            <a:ext cx="1058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unito Black" pitchFamily="2" charset="0"/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42727" y="2057744"/>
              <a:ext cx="660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unito Black" pitchFamily="2" charset="0"/>
                </a:rPr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unito Black" pitchFamily="2" charset="0"/>
                </a:rPr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Nunito Black" pitchFamily="2" charset="0"/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unito Black" pitchFamily="2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unito Black" pitchFamily="2" charset="0"/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unito Black" pitchFamily="2" charset="0"/>
                </a:rPr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unito Black" pitchFamily="2" charset="0"/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unito Black" pitchFamily="2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unito Black" pitchFamily="2" charset="0"/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Nunito Black" pitchFamily="2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  <a:latin typeface="Nunito Black" pitchFamily="2" charset="0"/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  <a:latin typeface="Nunito Black" pitchFamily="2" charset="0"/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399239" y="2297666"/>
                  <a:ext cx="614872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latin typeface="Nunito Black" pitchFamily="2" charset="0"/>
                    </a:rPr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Nunito Black" pitchFamily="2" charset="0"/>
                    </a:rPr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unito Black" pitchFamily="2" charset="0"/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unito Black" pitchFamily="2" charset="0"/>
                  </a:rPr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unito Black" pitchFamily="2" charset="0"/>
              </a:rPr>
              <a:t>a)</a:t>
            </a:r>
            <a:endParaRPr lang="vi-VN" sz="2800" dirty="0">
              <a:latin typeface="Nunito Black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unito Black" pitchFamily="2" charset="0"/>
              </a:rPr>
              <a:t>b)</a:t>
            </a:r>
            <a:endParaRPr lang="vi-VN" sz="2800" dirty="0">
              <a:latin typeface="Nunito Black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Nunito Black" pitchFamily="2" charset="0"/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unito Black" pitchFamily="2" charset="0"/>
              </a:rPr>
              <a:t>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0D0D73-D890-4575-8D7D-4CEABFEEA044}"/>
              </a:ext>
            </a:extLst>
          </p:cNvPr>
          <p:cNvSpPr txBox="1"/>
          <p:nvPr/>
        </p:nvSpPr>
        <p:spPr>
          <a:xfrm>
            <a:off x="788825" y="404841"/>
            <a:ext cx="403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?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562025" y="447616"/>
            <a:ext cx="108797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đợt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đợt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32772-1FF1-4143-BDFD-E2F7C86848CB}"/>
              </a:ext>
            </a:extLst>
          </p:cNvPr>
          <p:cNvSpPr txBox="1"/>
          <p:nvPr/>
        </p:nvSpPr>
        <p:spPr>
          <a:xfrm>
            <a:off x="286663" y="2253432"/>
            <a:ext cx="300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Tóm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tắt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B7468-67E8-44AF-9AAF-AD245D7E7E71}"/>
              </a:ext>
            </a:extLst>
          </p:cNvPr>
          <p:cNvCxnSpPr/>
          <p:nvPr/>
        </p:nvCxnSpPr>
        <p:spPr>
          <a:xfrm>
            <a:off x="3895965" y="2139716"/>
            <a:ext cx="0" cy="268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18827B-DA56-4AC0-85C6-D1D64F1999C9}"/>
              </a:ext>
            </a:extLst>
          </p:cNvPr>
          <p:cNvSpPr txBox="1"/>
          <p:nvPr/>
        </p:nvSpPr>
        <p:spPr>
          <a:xfrm>
            <a:off x="563026" y="2901150"/>
            <a:ext cx="4720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1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đợt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: 5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thuyền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5021B-0E9A-43EB-8275-1066065A5EBB}"/>
              </a:ext>
            </a:extLst>
          </p:cNvPr>
          <p:cNvSpPr txBox="1"/>
          <p:nvPr/>
        </p:nvSpPr>
        <p:spPr>
          <a:xfrm>
            <a:off x="745062" y="3665850"/>
            <a:ext cx="3812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3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đợt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…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thuyền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57D48-E843-498E-92CC-E236D8AE028B}"/>
              </a:ext>
            </a:extLst>
          </p:cNvPr>
          <p:cNvSpPr txBox="1"/>
          <p:nvPr/>
        </p:nvSpPr>
        <p:spPr>
          <a:xfrm>
            <a:off x="6425535" y="2093511"/>
            <a:ext cx="188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4A591-6EA5-469E-809C-AE83BF10461E}"/>
              </a:ext>
            </a:extLst>
          </p:cNvPr>
          <p:cNvSpPr txBox="1"/>
          <p:nvPr/>
        </p:nvSpPr>
        <p:spPr>
          <a:xfrm>
            <a:off x="3881886" y="2752003"/>
            <a:ext cx="788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 4 hàng" pitchFamily="34" charset="0"/>
              </a:rPr>
              <a:t>Ba </a:t>
            </a:r>
            <a:r>
              <a:rPr lang="en-US" sz="3200" b="1" dirty="0" err="1">
                <a:latin typeface="HP001 4 hàng" pitchFamily="34" charset="0"/>
              </a:rPr>
              <a:t>đợt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như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vậy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có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số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thuyền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l-GR" sz="3200" b="1" dirty="0">
                <a:latin typeface="HP001 4 hàng" pitchFamily="34" charset="0"/>
              </a:rPr>
              <a:t>κ</a:t>
            </a:r>
            <a:r>
              <a:rPr lang="en-US" sz="3200" b="1" dirty="0">
                <a:latin typeface="HP001 4 hàng" pitchFamily="34" charset="0"/>
              </a:rPr>
              <a:t>am </a:t>
            </a:r>
            <a:r>
              <a:rPr lang="en-US" sz="3200" b="1" dirty="0" err="1">
                <a:latin typeface="HP001 4 hàng" pitchFamily="34" charset="0"/>
              </a:rPr>
              <a:t>gia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</a:t>
            </a:r>
            <a:r>
              <a:rPr lang="en-US" sz="3200" b="1" dirty="0">
                <a:latin typeface="HP001 4 hàng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CC21D-9B1B-48B2-8B8C-860F88D319FF}"/>
              </a:ext>
            </a:extLst>
          </p:cNvPr>
          <p:cNvSpPr txBox="1"/>
          <p:nvPr/>
        </p:nvSpPr>
        <p:spPr>
          <a:xfrm>
            <a:off x="6970022" y="4127442"/>
            <a:ext cx="426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latin typeface="HP001 4 hàng" pitchFamily="34" charset="0"/>
              </a:rPr>
              <a:t>Đáp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số</a:t>
            </a:r>
            <a:r>
              <a:rPr lang="en-US" sz="3200" b="1" dirty="0">
                <a:latin typeface="HP001 4 hàng" pitchFamily="34" charset="0"/>
              </a:rPr>
              <a:t>: 15 </a:t>
            </a:r>
            <a:r>
              <a:rPr lang="en-US" sz="3200" b="1" dirty="0" err="1">
                <a:latin typeface="HP001 4 hàng" pitchFamily="34" charset="0"/>
              </a:rPr>
              <a:t>thuyền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5675F-0B75-4662-969A-018F62D97B38}"/>
              </a:ext>
            </a:extLst>
          </p:cNvPr>
          <p:cNvSpPr txBox="1"/>
          <p:nvPr/>
        </p:nvSpPr>
        <p:spPr>
          <a:xfrm>
            <a:off x="5786836" y="3404240"/>
            <a:ext cx="458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 4 hàng" pitchFamily="34" charset="0"/>
              </a:rPr>
              <a:t> 5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4 hàng" pitchFamily="34" charset="0"/>
              </a:rPr>
              <a:t> 3 = 15 ( </a:t>
            </a:r>
            <a:r>
              <a:rPr lang="en-US" sz="3200" b="1" dirty="0" err="1">
                <a:latin typeface="HP001 4 hàng" pitchFamily="34" charset="0"/>
              </a:rPr>
              <a:t>thuyền</a:t>
            </a:r>
            <a:r>
              <a:rPr lang="en-US" sz="3200" b="1" dirty="0">
                <a:latin typeface="HP001 4 hàng" pitchFamily="34" charset="0"/>
              </a:rPr>
              <a:t>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281662" y="158057"/>
            <a:ext cx="109021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bốt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347960" y="2201910"/>
            <a:ext cx="449947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chuồng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347960" y="3939272"/>
            <a:ext cx="4929931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chuồng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 con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 con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EF73EF1-3E5B-487F-BF5B-00FA3EED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/>
        </p:blipFill>
        <p:spPr>
          <a:xfrm>
            <a:off x="-154172" y="4034725"/>
            <a:ext cx="12113462" cy="27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2CEAFCE-36AA-4360-9521-7B72308A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6" y="434640"/>
            <a:ext cx="1158099" cy="197402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79013D57-D19B-44FF-955B-763C2742F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4CBEB33B-3C02-43B5-96C1-F902CE5DD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11"/>
            <a:ext cx="341028" cy="58129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A5A0A6-FCAE-4C39-8B14-486FDB280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38" y="3350871"/>
            <a:ext cx="761983" cy="76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B8FEA1-EF54-4DE2-AE5D-4BC69ED501B5}"/>
              </a:ext>
            </a:extLst>
          </p:cNvPr>
          <p:cNvSpPr txBox="1"/>
          <p:nvPr/>
        </p:nvSpPr>
        <p:spPr>
          <a:xfrm>
            <a:off x="3553542" y="1698203"/>
            <a:ext cx="457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VẬN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DỤNG</a:t>
            </a:r>
            <a:endParaRPr lang="en-US" sz="6000" dirty="0">
              <a:solidFill>
                <a:srgbClr val="FF0000"/>
              </a:solidFill>
              <a:latin typeface="Nunito Black" pitchFamily="2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289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HP001 4 hàng</vt:lpstr>
      <vt:lpstr>Nunito Black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340</cp:revision>
  <dcterms:created xsi:type="dcterms:W3CDTF">2021-06-02T01:34:28Z</dcterms:created>
  <dcterms:modified xsi:type="dcterms:W3CDTF">2025-05-15T07:25:38Z</dcterms:modified>
</cp:coreProperties>
</file>