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14"/>
  </p:notesMasterIdLst>
  <p:sldIdLst>
    <p:sldId id="11088408" r:id="rId3"/>
    <p:sldId id="509" r:id="rId4"/>
    <p:sldId id="520" r:id="rId5"/>
    <p:sldId id="515" r:id="rId6"/>
    <p:sldId id="516" r:id="rId7"/>
    <p:sldId id="517" r:id="rId8"/>
    <p:sldId id="11088410" r:id="rId9"/>
    <p:sldId id="11088411" r:id="rId10"/>
    <p:sldId id="519" r:id="rId11"/>
    <p:sldId id="375" r:id="rId12"/>
    <p:sldId id="52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446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789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 panose="020B050000000000000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 panose="020B0500000000000000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 panose="020B0500000000000000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Luyện đọc từ khó"/>
          <p:cNvSpPr txBox="1"/>
          <p:nvPr/>
        </p:nvSpPr>
        <p:spPr>
          <a:xfrm>
            <a:off x="965492" y="252337"/>
            <a:ext cx="103437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44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Thứ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sáu ngày 22 tháng 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12 </a:t>
            </a:r>
            <a:r>
              <a:rPr lang="en-US" sz="44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năm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2023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29" name="Luyện đọc từ khó"/>
          <p:cNvSpPr txBox="1"/>
          <p:nvPr/>
        </p:nvSpPr>
        <p:spPr>
          <a:xfrm>
            <a:off x="4684221" y="1021778"/>
            <a:ext cx="34089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Tiếng</a:t>
            </a:r>
            <a:r>
              <a:rPr lang="en-US" sz="4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4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Việt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2" name="Luyện đọc từ khó">
            <a:extLst>
              <a:ext uri="{FF2B5EF4-FFF2-40B4-BE49-F238E27FC236}">
                <a16:creationId xmlns:a16="http://schemas.microsoft.com/office/drawing/2014/main" id="{866C3B1A-494F-8792-8336-413282AB0D21}"/>
              </a:ext>
            </a:extLst>
          </p:cNvPr>
          <p:cNvSpPr txBox="1"/>
          <p:nvPr/>
        </p:nvSpPr>
        <p:spPr>
          <a:xfrm>
            <a:off x="198782" y="1721397"/>
            <a:ext cx="1111857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 err="1">
                <a:solidFill>
                  <a:schemeClr val="bg1"/>
                </a:solidFill>
                <a:latin typeface="HP001 4 hàng" pitchFamily="34" charset="0"/>
                <a:cs typeface="iCiel Cucho" pitchFamily="50" charset="0"/>
              </a:rPr>
              <a:t>Luyện</a:t>
            </a:r>
            <a:r>
              <a:rPr lang="en-US" sz="5400" b="1" dirty="0">
                <a:solidFill>
                  <a:schemeClr val="bg1"/>
                </a:solidFill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itchFamily="34" charset="0"/>
                <a:cs typeface="iCiel Cucho" pitchFamily="50" charset="0"/>
              </a:rPr>
              <a:t>tập</a:t>
            </a:r>
            <a:r>
              <a:rPr lang="en-US" sz="5400" b="1">
                <a:solidFill>
                  <a:schemeClr val="bg1"/>
                </a:solidFill>
                <a:latin typeface="HP001 4 hàng" pitchFamily="34" charset="0"/>
                <a:cs typeface="iCiel Cucho" pitchFamily="50" charset="0"/>
              </a:rPr>
              <a:t>: </a:t>
            </a:r>
            <a:r>
              <a:rPr lang="en-US" sz="4800" b="1">
                <a:solidFill>
                  <a:schemeClr val="bg1"/>
                </a:solidFill>
                <a:latin typeface="HP001 4 hàng" panose="020B0603050302020204" pitchFamily="34" charset="0"/>
              </a:rPr>
              <a:t>V</a:t>
            </a:r>
            <a:r>
              <a:rPr lang="el-GR" sz="4800" b="1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en-US" sz="4800" b="1">
                <a:solidFill>
                  <a:schemeClr val="bg1"/>
                </a:solidFill>
                <a:latin typeface="HP001 4 hàng" panose="020B0603050302020204" pitchFamily="34" charset="0"/>
              </a:rPr>
              <a:t>Ğt đĲn văn kể về việc đã làm cùng người thân.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70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8992" y="-2705102"/>
            <a:ext cx="6858000" cy="12268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86493" y="-2248074"/>
            <a:ext cx="6247250" cy="1109253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05696" y="2550293"/>
            <a:ext cx="6750829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viết bài vào vở 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27205" y="994181"/>
            <a:ext cx="5365827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8992" y="-2705102"/>
            <a:ext cx="6858000" cy="12268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436" y="-2248074"/>
            <a:ext cx="6247250" cy="1109253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85462" y="1105805"/>
            <a:ext cx="909099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err="1">
                <a:solidFill>
                  <a:srgbClr val="0070C0"/>
                </a:solidFill>
                <a:latin typeface="Nunito Black" pitchFamily="2" charset="0"/>
                <a:cs typeface="Times New Roman" panose="02020603050405020304" pitchFamily="18" charset="0"/>
              </a:rPr>
              <a:t>Vận</a:t>
            </a:r>
            <a:r>
              <a:rPr lang="en-US" sz="8000" b="1" dirty="0">
                <a:solidFill>
                  <a:srgbClr val="0070C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Nunito Black" pitchFamily="2" charset="0"/>
                <a:cs typeface="Times New Roman" panose="02020603050405020304" pitchFamily="18" charset="0"/>
              </a:rPr>
              <a:t>dụng</a:t>
            </a:r>
            <a:r>
              <a:rPr lang="en-US" sz="8000" b="1" dirty="0">
                <a:solidFill>
                  <a:srgbClr val="0070C0"/>
                </a:solidFill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8000" b="1" dirty="0" err="1">
                <a:solidFill>
                  <a:srgbClr val="0070C0"/>
                </a:solidFill>
                <a:latin typeface="Nunito Black" pitchFamily="2" charset="0"/>
                <a:cs typeface="Times New Roman" panose="02020603050405020304" pitchFamily="18" charset="0"/>
              </a:rPr>
              <a:t>trải</a:t>
            </a:r>
            <a:r>
              <a:rPr lang="en-US" sz="8000" b="1" dirty="0">
                <a:solidFill>
                  <a:srgbClr val="0070C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Nunito Black" pitchFamily="2" charset="0"/>
                <a:cs typeface="Times New Roman" panose="02020603050405020304" pitchFamily="18" charset="0"/>
              </a:rPr>
              <a:t>nghiệm</a:t>
            </a:r>
            <a:endParaRPr lang="en-US" sz="8000" b="1" dirty="0">
              <a:solidFill>
                <a:srgbClr val="0070C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741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6744" y="2815110"/>
            <a:ext cx="6847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Khởi</a:t>
            </a:r>
            <a:r>
              <a:rPr lang="en-US" sz="72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động</a:t>
            </a:r>
            <a:endParaRPr lang="en-US" sz="7200" b="1" dirty="0">
              <a:solidFill>
                <a:srgbClr val="00B05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6744" y="2815110"/>
            <a:ext cx="6847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Khám</a:t>
            </a:r>
            <a:r>
              <a:rPr lang="en-US" sz="72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phá</a:t>
            </a:r>
            <a:endParaRPr lang="en-US" sz="7200" b="1" dirty="0">
              <a:solidFill>
                <a:srgbClr val="00B05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602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2264" y="504989"/>
            <a:ext cx="9936397" cy="904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1. Quan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265" y="1366763"/>
            <a:ext cx="9169782" cy="2302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2264" y="3888500"/>
            <a:ext cx="9169781" cy="23024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2635"/>
          <a:stretch>
            <a:fillRect/>
          </a:stretch>
        </p:blipFill>
        <p:spPr>
          <a:xfrm>
            <a:off x="1065129" y="435288"/>
            <a:ext cx="4551643" cy="2477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732"/>
          <a:stretch>
            <a:fillRect/>
          </a:stretch>
        </p:blipFill>
        <p:spPr>
          <a:xfrm>
            <a:off x="1065129" y="3441804"/>
            <a:ext cx="4669769" cy="2477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3255" y="2905780"/>
            <a:ext cx="4551643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ông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dạo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3494" r="-110"/>
          <a:stretch>
            <a:fillRect/>
          </a:stretch>
        </p:blipFill>
        <p:spPr>
          <a:xfrm>
            <a:off x="6575229" y="435288"/>
            <a:ext cx="4738648" cy="30065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31756" y="2912811"/>
            <a:ext cx="491837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bố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trồng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988" t="3117" r="-1145" b="-3117"/>
          <a:stretch>
            <a:fillRect/>
          </a:stretch>
        </p:blipFill>
        <p:spPr>
          <a:xfrm>
            <a:off x="6575230" y="3609560"/>
            <a:ext cx="4895782" cy="24156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9889" y="6026046"/>
            <a:ext cx="491837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bà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66477" y="6019437"/>
            <a:ext cx="5725523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cùng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rửa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bát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634261" y="662384"/>
            <a:ext cx="8923478" cy="888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3200" b="1" kern="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2. </a:t>
            </a:r>
            <a:r>
              <a:rPr lang="en-US" sz="3200" b="1" kern="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lang="en-US" sz="3200" b="1" kern="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3 – 5 </a:t>
            </a:r>
            <a:r>
              <a:rPr lang="en-US" sz="3200" b="1" kern="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câu</a:t>
            </a:r>
            <a:r>
              <a:rPr lang="en-US" sz="3200" b="1" kern="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kể</a:t>
            </a:r>
            <a:r>
              <a:rPr lang="en-US" sz="3200" b="1" kern="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về</a:t>
            </a:r>
            <a:r>
              <a:rPr lang="en-US" sz="3200" b="1" kern="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lang="en-US" sz="3200" b="1" kern="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công</a:t>
            </a:r>
            <a:r>
              <a:rPr lang="en-US" sz="3200" b="1" kern="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việc</a:t>
            </a:r>
            <a:r>
              <a:rPr lang="en-US" sz="3200" b="1" kern="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em</a:t>
            </a:r>
            <a:r>
              <a:rPr lang="en-US" sz="3200" b="1" kern="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đã</a:t>
            </a:r>
            <a:r>
              <a:rPr lang="en-US" sz="3200" b="1" kern="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làm</a:t>
            </a:r>
            <a:r>
              <a:rPr lang="en-US" sz="3200" b="1" kern="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cùng</a:t>
            </a:r>
            <a:r>
              <a:rPr lang="en-US" sz="3200" b="1" kern="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người</a:t>
            </a:r>
            <a:r>
              <a:rPr lang="en-US" sz="3200" b="1" kern="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thân</a:t>
            </a:r>
            <a:r>
              <a:rPr lang="en-US" sz="3200" b="1" kern="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8339" y="1627361"/>
            <a:ext cx="2070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600" b="1" kern="0" dirty="0" err="1"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Gợi</a:t>
            </a:r>
            <a:r>
              <a:rPr lang="en-US" sz="3600" b="1" kern="0" dirty="0"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ý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7654" y="2373002"/>
            <a:ext cx="106483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đã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cùng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làm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việc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gì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? Khi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?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đã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cùng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làm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việc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đó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như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?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cảm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thấy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khi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làm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việc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cùng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?</a:t>
            </a:r>
          </a:p>
        </p:txBody>
      </p:sp>
      <p:grpSp>
        <p:nvGrpSpPr>
          <p:cNvPr id="32" name="Google Shape;1029;p42"/>
          <p:cNvGrpSpPr/>
          <p:nvPr/>
        </p:nvGrpSpPr>
        <p:grpSpPr>
          <a:xfrm rot="20594821">
            <a:off x="9743589" y="5301560"/>
            <a:ext cx="1784242" cy="898360"/>
            <a:chOff x="7570574" y="3912596"/>
            <a:chExt cx="1175015" cy="898360"/>
          </a:xfrm>
        </p:grpSpPr>
        <p:grpSp>
          <p:nvGrpSpPr>
            <p:cNvPr id="33" name="Google Shape;1030;p42"/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35" name="Google Shape;1031;p42"/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032;p42"/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033;p42"/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034;p42"/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035;p42"/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036;p42"/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037;p42"/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038;p42"/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039;p42"/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040;p42"/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041;p42"/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042;p42"/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043;p42"/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044;p42"/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045;p42"/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046;p42"/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047;p42"/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048;p42"/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049;p42"/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050;p42"/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051;p42"/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" name="Google Shape;1052;p42"/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rgbClr val="213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BB41AB-D2FE-83DB-C041-855CC453B36B}"/>
              </a:ext>
            </a:extLst>
          </p:cNvPr>
          <p:cNvSpPr txBox="1"/>
          <p:nvPr/>
        </p:nvSpPr>
        <p:spPr>
          <a:xfrm>
            <a:off x="187558" y="186900"/>
            <a:ext cx="11858668" cy="488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800" b="1" kern="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2. </a:t>
            </a:r>
            <a:r>
              <a:rPr lang="en-US" sz="2800" b="1" kern="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lang="en-US" sz="2800" b="1" kern="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3 – 5 </a:t>
            </a:r>
            <a:r>
              <a:rPr lang="en-US" sz="2800" b="1" kern="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câu</a:t>
            </a:r>
            <a:r>
              <a:rPr lang="en-US" sz="2800" b="1" kern="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kể</a:t>
            </a:r>
            <a:r>
              <a:rPr lang="en-US" sz="2800" b="1" kern="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về</a:t>
            </a:r>
            <a:r>
              <a:rPr lang="en-US" sz="2800" b="1" kern="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lang="en-US" sz="2800" b="1" kern="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công</a:t>
            </a:r>
            <a:r>
              <a:rPr lang="en-US" sz="2800" b="1" kern="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việc</a:t>
            </a:r>
            <a:r>
              <a:rPr lang="en-US" sz="2800" b="1" kern="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em</a:t>
            </a:r>
            <a:r>
              <a:rPr lang="en-US" sz="2800" b="1" kern="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đã</a:t>
            </a:r>
            <a:r>
              <a:rPr lang="en-US" sz="2800" b="1" kern="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làm</a:t>
            </a:r>
            <a:r>
              <a:rPr lang="en-US" sz="2800" b="1" kern="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cùng</a:t>
            </a:r>
            <a:r>
              <a:rPr lang="en-US" sz="2800" b="1" kern="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người</a:t>
            </a:r>
            <a:r>
              <a:rPr lang="en-US" sz="2800" b="1" kern="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thân</a:t>
            </a:r>
            <a:r>
              <a:rPr lang="en-US" sz="2800" b="1" kern="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F4B1B9-CB5D-E25D-0027-E9662A993E0F}"/>
              </a:ext>
            </a:extLst>
          </p:cNvPr>
          <p:cNvSpPr txBox="1"/>
          <p:nvPr/>
        </p:nvSpPr>
        <p:spPr>
          <a:xfrm>
            <a:off x="332814" y="631316"/>
            <a:ext cx="831376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cùng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thân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? Khi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164A7B-A964-F277-F5E5-389897B90AC6}"/>
              </a:ext>
            </a:extLst>
          </p:cNvPr>
          <p:cNvSpPr/>
          <p:nvPr/>
        </p:nvSpPr>
        <p:spPr>
          <a:xfrm>
            <a:off x="332814" y="1437268"/>
            <a:ext cx="111695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Chủ nhật, em được nghỉ học. Buổi trưa, mẹ bận rộn nấu cơm trong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bếp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. Em liền chạy vào bếp để giúp mẹ.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B1C8E8-24CB-D307-C71B-0CC810CB41FD}"/>
              </a:ext>
            </a:extLst>
          </p:cNvPr>
          <p:cNvSpPr txBox="1"/>
          <p:nvPr/>
        </p:nvSpPr>
        <p:spPr>
          <a:xfrm>
            <a:off x="332814" y="2338413"/>
            <a:ext cx="10235631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cùng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thân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như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thế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9124D9-13BA-2E41-357D-6DEE2BF7BC5F}"/>
              </a:ext>
            </a:extLst>
          </p:cNvPr>
          <p:cNvSpPr/>
          <p:nvPr/>
        </p:nvSpPr>
        <p:spPr>
          <a:xfrm>
            <a:off x="187558" y="3165577"/>
            <a:ext cx="111728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Mẹ đã nhờ em nhặt và rửa rau giúp mẹ. Em vui vẻ nhận lời. Sau khi rửa rau sạch sẽ, em còn giúp mẹ vo gạo nữa.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366AF2-D605-C3B8-FF1B-77658A8E578F}"/>
              </a:ext>
            </a:extLst>
          </p:cNvPr>
          <p:cNvSpPr/>
          <p:nvPr/>
        </p:nvSpPr>
        <p:spPr>
          <a:xfrm>
            <a:off x="187558" y="3972169"/>
            <a:ext cx="9395521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cảm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thế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khi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cùng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thân</a:t>
            </a:r>
            <a:r>
              <a:rPr lang="en-US" sz="2800" kern="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  <a:sym typeface="Arial" panose="020B0604020202020204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99945A-98F2-672A-3EBB-40B1ED3AF954}"/>
              </a:ext>
            </a:extLst>
          </p:cNvPr>
          <p:cNvSpPr/>
          <p:nvPr/>
        </p:nvSpPr>
        <p:spPr>
          <a:xfrm>
            <a:off x="187558" y="4754738"/>
            <a:ext cx="108305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Hai mẹ con làm việc rất vui vẻ. Trong bữa ăn, em đã được cả nhà khen. Em cảm thấy rất vui.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60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8D07D5-A82C-D96E-E4B1-18A7FB35BB12}"/>
              </a:ext>
            </a:extLst>
          </p:cNvPr>
          <p:cNvSpPr txBox="1"/>
          <p:nvPr/>
        </p:nvSpPr>
        <p:spPr>
          <a:xfrm>
            <a:off x="1277995" y="430161"/>
            <a:ext cx="2215831" cy="51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 panose="020B0604020202020204"/>
              </a:rPr>
              <a:t>Bài</a:t>
            </a:r>
            <a:r>
              <a:rPr lang="en-US" sz="3600" b="1" kern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 panose="020B0604020202020204"/>
              </a:rPr>
              <a:t> 2: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551915-08F0-63CC-9C01-7B0E5753A542}"/>
              </a:ext>
            </a:extLst>
          </p:cNvPr>
          <p:cNvSpPr/>
          <p:nvPr/>
        </p:nvSpPr>
        <p:spPr>
          <a:xfrm>
            <a:off x="282794" y="1228397"/>
            <a:ext cx="1142698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	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Chủ 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η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ật, em đư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ϑ 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w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θ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ỉ hǌ</a:t>
            </a:r>
            <a:r>
              <a:rPr 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BuĔ Ǉrưa, 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Ε− 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bận ǟų wấu c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Χ 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Ǉr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Ϊ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 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χ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ĺp</a:t>
            </a:r>
            <a:r>
              <a:rPr 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 l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Ηϛ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 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ε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ạy vào 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χ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ĺp 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Α˘ 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giúp 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Ε−</a:t>
            </a:r>
            <a:r>
              <a:rPr 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Mẹ đã 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η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ờ em 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η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ặt và ǟửa ǟau giúp 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Ε−</a:t>
            </a:r>
            <a:r>
              <a:rPr 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 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νί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i 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ω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Ǫ 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η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ận lƟ</a:t>
            </a:r>
            <a:r>
              <a:rPr 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Sau 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δ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i ǟửa ǟau sạ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ε 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sẽ, em cŜ giúp 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Ε− 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vo gạo wữa</a:t>
            </a:r>
            <a:r>
              <a:rPr 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Hai 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Ε− 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Ϊ 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làm 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νμ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İc ǟất 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νί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i 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ω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Ǫ</a:t>
            </a:r>
            <a:r>
              <a:rPr 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Tǟ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Ϊ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 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λ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Ẅa ăn, em đã đư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ϑ 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cả 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η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à 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Ά΄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</a:t>
            </a:r>
            <a:r>
              <a:rPr 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 cảm 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κ</a:t>
            </a:r>
            <a:r>
              <a:rPr lang="vi-VN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ấy ǟất </a:t>
            </a:r>
            <a:r>
              <a:rPr lang="el-GR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νί</a:t>
            </a:r>
            <a:r>
              <a:rPr lang="vi-VN" sz="4000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i</a:t>
            </a:r>
            <a:r>
              <a:rPr lang="en-US" sz="4000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0000CC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360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265199-3401-457F-BAE9-E850104B5A88}"/>
              </a:ext>
            </a:extLst>
          </p:cNvPr>
          <p:cNvSpPr/>
          <p:nvPr/>
        </p:nvSpPr>
        <p:spPr>
          <a:xfrm>
            <a:off x="742123" y="821777"/>
            <a:ext cx="1098605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	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sáng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chủ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nhật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b</a:t>
            </a:r>
            <a:r>
              <a:rPr lang="lv-LV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ố em jƞ jua </a:t>
            </a:r>
            <a:r>
              <a:rPr lang="el-GR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ωϙ </a:t>
            </a:r>
            <a:r>
              <a:rPr lang="lv-LV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jŎ cây Ĕ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 </a:t>
            </a:r>
            <a:r>
              <a:rPr lang="lv-LV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Bố wĀ ǟằng sẽ ǇrŬg ở gŉ </a:t>
            </a:r>
            <a:r>
              <a:rPr lang="el-GR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νΰ</a:t>
            </a:r>
            <a:r>
              <a:rPr lang="lv-LV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Ŋ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 </a:t>
            </a:r>
            <a:r>
              <a:rPr lang="lv-LV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Em đã </a:t>
            </a:r>
            <a:r>
              <a:rPr lang="el-GR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Αˉ </a:t>
            </a:r>
            <a:r>
              <a:rPr lang="lv-LV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w</a:t>
            </a:r>
            <a:r>
              <a:rPr lang="el-GR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θ</a:t>
            </a:r>
            <a:r>
              <a:rPr lang="lv-LV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ị đư</a:t>
            </a:r>
            <a:r>
              <a:rPr lang="el-GR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ϑ </a:t>
            </a:r>
            <a:r>
              <a:rPr lang="lv-LV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giúp bố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 </a:t>
            </a:r>
            <a:r>
              <a:rPr lang="lv-LV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Sau </a:t>
            </a:r>
            <a:r>
              <a:rPr lang="el-GR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δ</a:t>
            </a:r>
            <a:r>
              <a:rPr lang="lv-LV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i bố đào đất, đặt cây Ĕ vào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 </a:t>
            </a:r>
            <a:r>
              <a:rPr lang="lv-LV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Em giúp bố lấp đất lại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 </a:t>
            </a:r>
            <a:r>
              <a:rPr lang="lv-LV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Em cŜ </a:t>
            </a:r>
            <a:r>
              <a:rPr lang="el-GR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ε</a:t>
            </a:r>
            <a:r>
              <a:rPr lang="lv-LV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ạy đi júc wư</a:t>
            </a:r>
            <a:r>
              <a:rPr lang="el-GR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ϐ Α˘ </a:t>
            </a:r>
            <a:r>
              <a:rPr lang="lv-LV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Ǉưƞ </a:t>
            </a:r>
            <a:r>
              <a:rPr lang="el-GR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ε</a:t>
            </a:r>
            <a:r>
              <a:rPr lang="lv-LV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 cây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 </a:t>
            </a:r>
            <a:r>
              <a:rPr lang="lv-LV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Hằng wgày, em sẽ giúp bố </a:t>
            </a:r>
            <a:r>
              <a:rPr lang="el-GR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ε</a:t>
            </a:r>
            <a:r>
              <a:rPr lang="lv-LV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ăm sŉ cây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 </a:t>
            </a:r>
            <a:r>
              <a:rPr lang="lv-LV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Em j</a:t>
            </a:r>
            <a:r>
              <a:rPr lang="el-GR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Ϊ</a:t>
            </a:r>
            <a:r>
              <a:rPr lang="lv-LV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 ǟằng cây Ĕ sẽ lņ </a:t>
            </a:r>
            <a:r>
              <a:rPr lang="el-GR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κ</a:t>
            </a:r>
            <a:r>
              <a:rPr lang="lv-LV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ật </a:t>
            </a:r>
            <a:r>
              <a:rPr lang="el-GR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η</a:t>
            </a:r>
            <a:r>
              <a:rPr lang="lv-LV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a</a:t>
            </a:r>
            <a:r>
              <a:rPr lang="el-GR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ζ. </a:t>
            </a:r>
          </a:p>
          <a:p>
            <a:r>
              <a:rPr lang="el-GR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568</Words>
  <Application>Microsoft Office PowerPoint</Application>
  <PresentationFormat>Widescreen</PresentationFormat>
  <Paragraphs>35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等线</vt:lpstr>
      <vt:lpstr>Arial</vt:lpstr>
      <vt:lpstr>Arial-Rounded</vt:lpstr>
      <vt:lpstr>Calibri</vt:lpstr>
      <vt:lpstr>Calibri Light</vt:lpstr>
      <vt:lpstr>HP001 4 hàng</vt:lpstr>
      <vt:lpstr>Nunito Black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58</cp:revision>
  <dcterms:created xsi:type="dcterms:W3CDTF">2021-07-20T01:55:00Z</dcterms:created>
  <dcterms:modified xsi:type="dcterms:W3CDTF">2023-12-10T03:12:28Z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E6EF54C6751E439D9EB7F65FD2D749B6</vt:lpwstr>
  </property>
  <property fmtid="{D5CDD505-2E9C-101B-9397-08002B2CF9AE}" pid="3" name="KSOProductBuildVer">
    <vt:lpwstr>1033-11.2.0.10258</vt:lpwstr>
  </property>
</Properties>
</file>