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17"/>
  </p:notesMasterIdLst>
  <p:sldIdLst>
    <p:sldId id="11088408" r:id="rId3"/>
    <p:sldId id="509" r:id="rId4"/>
    <p:sldId id="11088395" r:id="rId5"/>
    <p:sldId id="517" r:id="rId6"/>
    <p:sldId id="516" r:id="rId7"/>
    <p:sldId id="519" r:id="rId8"/>
    <p:sldId id="518" r:id="rId9"/>
    <p:sldId id="11088399" r:id="rId10"/>
    <p:sldId id="11088396" r:id="rId11"/>
    <p:sldId id="522" r:id="rId12"/>
    <p:sldId id="520" r:id="rId13"/>
    <p:sldId id="523" r:id="rId14"/>
    <p:sldId id="524" r:id="rId15"/>
    <p:sldId id="5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225979" y="252337"/>
            <a:ext cx="9822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ba ngày 19 tháng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1" y="1021778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D4035AA0-10FB-D660-8184-9EB21D76DF14}"/>
              </a:ext>
            </a:extLst>
          </p:cNvPr>
          <p:cNvSpPr txBox="1"/>
          <p:nvPr/>
        </p:nvSpPr>
        <p:spPr>
          <a:xfrm>
            <a:off x="2888974" y="1836610"/>
            <a:ext cx="6334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lt-LT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Viết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h</a:t>
            </a:r>
            <a:r>
              <a:rPr lang="el-GR" sz="4400" b="1" dirty="0">
                <a:solidFill>
                  <a:schemeClr val="bg1"/>
                </a:solidFill>
                <a:latin typeface="HP001 4 hàng" pitchFamily="34" charset="0"/>
              </a:rPr>
              <a:t>Ξ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HP001 5 hàng" panose="020B0603050302020204" pitchFamily="34" charset="0"/>
              </a:rPr>
              <a:t>Ô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, 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12482" y="1218409"/>
            <a:ext cx="10883900" cy="2248121"/>
            <a:chOff x="-684673" y="1022346"/>
            <a:chExt cx="7718085" cy="12163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>
              <a:fillRect/>
            </a:stretch>
          </p:blipFill>
          <p:spPr>
            <a:xfrm>
              <a:off x="-616865" y="1022346"/>
              <a:ext cx="7650277" cy="121638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684673" y="1323958"/>
              <a:ext cx="7718084" cy="4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Ô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bà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sum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vầy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cùng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cháu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0" y="153461"/>
            <a:ext cx="341194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55773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0" y="3333"/>
            <a:ext cx="3411940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825" y="3435119"/>
            <a:ext cx="4974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885" y="3535064"/>
            <a:ext cx="534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Ô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038" y="4298440"/>
            <a:ext cx="6114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2,5 li 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4270" y="4476356"/>
            <a:ext cx="3232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, b, h, y  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29115" y="5261381"/>
            <a:ext cx="4235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1 con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o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038" y="5184786"/>
            <a:ext cx="7561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9CA8C6-74B7-4162-BC4B-8693BA929232}"/>
              </a:ext>
            </a:extLst>
          </p:cNvPr>
          <p:cNvGrpSpPr/>
          <p:nvPr/>
        </p:nvGrpSpPr>
        <p:grpSpPr>
          <a:xfrm>
            <a:off x="211336" y="979873"/>
            <a:ext cx="10883900" cy="2248121"/>
            <a:chOff x="-684673" y="1022346"/>
            <a:chExt cx="7718085" cy="12163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779596-2B5C-429A-9654-BA2FFCCDE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>
              <a:fillRect/>
            </a:stretch>
          </p:blipFill>
          <p:spPr>
            <a:xfrm>
              <a:off x="-616865" y="1022346"/>
              <a:ext cx="7650277" cy="121638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C7108A-D9CF-4500-8BA2-A86454020E2D}"/>
                </a:ext>
              </a:extLst>
            </p:cNvPr>
            <p:cNvSpPr txBox="1"/>
            <p:nvPr/>
          </p:nvSpPr>
          <p:spPr>
            <a:xfrm>
              <a:off x="-684673" y="1316788"/>
              <a:ext cx="7718084" cy="4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Ô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bà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sum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vầy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cùng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sz="5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cháu</a:t>
              </a:r>
              <a:r>
                <a:rPr lang="en-US" sz="5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4302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34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167" y="1408284"/>
            <a:ext cx="964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Vận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xét</a:t>
            </a:r>
            <a:endParaRPr lang="en-US" sz="54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9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736" y="1541161"/>
            <a:ext cx="3464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>
            <a:fillRect/>
          </a:stretch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0891"/>
          <a:stretch>
            <a:fillRect/>
          </a:stretch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0222" y="690681"/>
            <a:ext cx="595155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Ô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cỡ vừa)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 panose="020B0500000000000000"/>
              </a:rPr>
              <a:t>Ô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 panose="020B0500000000000000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2" name="HƯỚNG DẪN VIẾT CHỮ HOA Ô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CA156BF-AD7B-4494-91E6-15B1D4659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425" y="954157"/>
            <a:ext cx="10416209" cy="5221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Ơ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44A29C78-725E-463F-BA8C-AC4D77A15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8" y="689113"/>
            <a:ext cx="10402956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bảng</a:t>
            </a:r>
            <a:r>
              <a:rPr lang="en-US" sz="6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51303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183</Words>
  <Application>Microsoft Office PowerPoint</Application>
  <PresentationFormat>Widescreen</PresentationFormat>
  <Paragraphs>30</Paragraphs>
  <Slides>14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Nunito Black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2021-07-20T01:55:00Z</dcterms:created>
  <dcterms:modified xsi:type="dcterms:W3CDTF">2023-12-19T00:38:34Z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26CFE13D8966463C87FED71D7962CF37</vt:lpwstr>
  </property>
  <property fmtid="{D5CDD505-2E9C-101B-9397-08002B2CF9AE}" pid="3" name="KSOProductBuildVer">
    <vt:lpwstr>1033-11.2.0.10258</vt:lpwstr>
  </property>
</Properties>
</file>