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2"/>
    <p:sldMasterId id="2147483694" r:id="rId3"/>
    <p:sldMasterId id="2147483706" r:id="rId4"/>
    <p:sldMasterId id="2147483710" r:id="rId5"/>
    <p:sldMasterId id="2147483724" r:id="rId6"/>
    <p:sldMasterId id="2147483736" r:id="rId7"/>
    <p:sldMasterId id="2147483745" r:id="rId8"/>
  </p:sldMasterIdLst>
  <p:notesMasterIdLst>
    <p:notesMasterId r:id="rId15"/>
  </p:notesMasterIdLst>
  <p:sldIdLst>
    <p:sldId id="11088447" r:id="rId9"/>
    <p:sldId id="496" r:id="rId10"/>
    <p:sldId id="286" r:id="rId11"/>
    <p:sldId id="300" r:id="rId12"/>
    <p:sldId id="3402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2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75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9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kumimoji="1"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60" y="-1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kumimoji="1"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036829" y="252338"/>
            <a:ext cx="10201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914377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ngày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15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5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2025</a:t>
            </a: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2" y="1021779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1771730" y="1823105"/>
            <a:ext cx="8300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Nghe –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viết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Cánh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đồng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quê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14118" y="-14108"/>
            <a:ext cx="23715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Nghe - viết</a:t>
            </a:r>
            <a:r>
              <a:rPr lang="en-US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6857" y="219288"/>
            <a:ext cx="4038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Cánh đồng quê em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921" y="1263598"/>
            <a:ext cx="5188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</a:rPr>
              <a:t>Bé </a:t>
            </a:r>
            <a:r>
              <a:rPr lang="el-GR" sz="3200" b="1" dirty="0">
                <a:latin typeface="HP001 4 hàng" panose="020B0603050302020204" pitchFamily="34" charset="0"/>
              </a:rPr>
              <a:t>Ό;</a:t>
            </a:r>
            <a:r>
              <a:rPr lang="vi-VN" sz="3200" b="1" dirty="0">
                <a:latin typeface="HP001 4 hàng" panose="020B0603050302020204" pitchFamily="34" charset="0"/>
              </a:rPr>
              <a:t>o </a:t>
            </a:r>
            <a:r>
              <a:rPr lang="el-GR" sz="3200" b="1" dirty="0">
                <a:latin typeface="HP001 4 hàng" panose="020B0603050302020204" pitchFamily="34" charset="0"/>
              </a:rPr>
              <a:t>Ε− </a:t>
            </a:r>
            <a:r>
              <a:rPr lang="vi-VN" sz="3200" b="1" dirty="0">
                <a:latin typeface="HP001 4 hàng" panose="020B0603050302020204" pitchFamily="34" charset="0"/>
              </a:rPr>
              <a:t>ǟa đŬg</a:t>
            </a:r>
          </a:p>
          <a:p>
            <a:r>
              <a:rPr lang="vi-VN" sz="3200" b="1" dirty="0">
                <a:latin typeface="HP001 4 hàng" panose="020B0603050302020204" pitchFamily="34" charset="0"/>
              </a:rPr>
              <a:t>Vầng dư</a:t>
            </a:r>
            <a:r>
              <a:rPr lang="el-GR" sz="3200" b="1" dirty="0">
                <a:latin typeface="HP001 4 hàng" panose="020B0603050302020204" pitchFamily="34" charset="0"/>
              </a:rPr>
              <a:t>Ω</a:t>
            </a:r>
            <a:r>
              <a:rPr lang="vi-VN" sz="3200" b="1" dirty="0">
                <a:latin typeface="HP001 4 hàng" panose="020B0603050302020204" pitchFamily="34" charset="0"/>
              </a:rPr>
              <a:t>g </a:t>
            </a:r>
            <a:r>
              <a:rPr lang="el-GR" sz="3200" b="1" dirty="0">
                <a:latin typeface="HP001 4 hàng" panose="020B0603050302020204" pitchFamily="34" charset="0"/>
              </a:rPr>
              <a:t>Δ</a:t>
            </a:r>
            <a:r>
              <a:rPr lang="vi-VN" sz="3200" b="1" dirty="0">
                <a:latin typeface="HP001 4 hàng" panose="020B0603050302020204" pitchFamily="34" charset="0"/>
              </a:rPr>
              <a:t>łn ǟực đỏ</a:t>
            </a:r>
          </a:p>
          <a:p>
            <a:r>
              <a:rPr lang="vi-VN" sz="3200" b="1" dirty="0">
                <a:latin typeface="HP001 4 hàng" panose="020B0603050302020204" pitchFamily="34" charset="0"/>
              </a:rPr>
              <a:t>MuŪ vàn kim cư</a:t>
            </a:r>
            <a:r>
              <a:rPr lang="el-GR" sz="3200" b="1" dirty="0">
                <a:latin typeface="HP001 4 hàng" panose="020B0603050302020204" pitchFamily="34" charset="0"/>
              </a:rPr>
              <a:t>Ω</a:t>
            </a:r>
            <a:r>
              <a:rPr lang="vi-VN" sz="3200" b="1" dirty="0">
                <a:latin typeface="HP001 4 hàng" panose="020B0603050302020204" pitchFamily="34" charset="0"/>
              </a:rPr>
              <a:t>g </a:t>
            </a:r>
            <a:r>
              <a:rPr lang="el-GR" sz="3200" b="1" dirty="0">
                <a:latin typeface="HP001 4 hàng" panose="020B0603050302020204" pitchFamily="34" charset="0"/>
              </a:rPr>
              <a:t>η</a:t>
            </a:r>
            <a:r>
              <a:rPr lang="vi-VN" sz="3200" b="1" dirty="0">
                <a:latin typeface="HP001 4 hàng" panose="020B0603050302020204" pitchFamily="34" charset="0"/>
              </a:rPr>
              <a:t>ỏ</a:t>
            </a:r>
          </a:p>
          <a:p>
            <a:r>
              <a:rPr lang="vi-VN" sz="3200" b="1" dirty="0">
                <a:latin typeface="HP001 4 hàng" panose="020B0603050302020204" pitchFamily="34" charset="0"/>
              </a:rPr>
              <a:t>Lấp lá</a:t>
            </a:r>
            <a:r>
              <a:rPr lang="el-GR" sz="3200" b="1" dirty="0">
                <a:latin typeface="HP001 4 hàng" panose="020B0603050302020204" pitchFamily="34" charset="0"/>
              </a:rPr>
              <a:t>ζ </a:t>
            </a:r>
            <a:r>
              <a:rPr lang="vi-VN" sz="3200" b="1" dirty="0">
                <a:latin typeface="HP001 4 hàng" panose="020B0603050302020204" pitchFamily="34" charset="0"/>
              </a:rPr>
              <a:t>wgŧ cỏ h</a:t>
            </a:r>
            <a:r>
              <a:rPr lang="el-GR" sz="3200" b="1" dirty="0">
                <a:latin typeface="HP001 4 hàng" panose="020B0603050302020204" pitchFamily="34" charset="0"/>
              </a:rPr>
              <a:t>Ξ</a:t>
            </a:r>
            <a:r>
              <a:rPr lang="en-US" sz="3200" b="1" dirty="0">
                <a:latin typeface="HP001 4 hàng" panose="020B0603050302020204" pitchFamily="34" charset="0"/>
              </a:rPr>
              <a:t>.</a:t>
            </a:r>
            <a:endParaRPr lang="vi-VN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6889" y="4373336"/>
            <a:ext cx="5415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Đàn 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εΗϛ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n 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εΗ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İn bay Ǖ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ί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a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ζ</a:t>
            </a:r>
          </a:p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Hĝ Ǉí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 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ǟi Ǉí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 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ǟí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</a:t>
            </a:r>
          </a:p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Lũ 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âu 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ấu Ǉi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ζ 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w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θ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ị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ε</a:t>
            </a:r>
          </a:p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Đu cỏ Ďūg ǧ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ΰΩ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g ǟ</a:t>
            </a:r>
            <a:r>
              <a:rPr lang="el-GR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Π. 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6477" y="3385783"/>
            <a:ext cx="48678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/>
              </a:rPr>
              <a:t>Dập dờn đồng lúa xanh.</a:t>
            </a:r>
          </a:p>
          <a:p>
            <a:endParaRPr lang="en-US" sz="2400" b="1" dirty="0">
              <a:latin typeface="HP001 4 hàng" panose="020B06030503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72848" y="1195573"/>
            <a:ext cx="4180114" cy="2514793"/>
            <a:chOff x="2301074" y="2431701"/>
            <a:chExt cx="2421651" cy="2463766"/>
          </a:xfrm>
        </p:grpSpPr>
        <p:pic>
          <p:nvPicPr>
            <p:cNvPr id="13" name="Picture 2" descr="kỹ thuật vẽ tranh phong cảnh _quê hương với những cánh đồng lúa chín _ sơn  dầu | Tổng hợp những bức tranh đẹp nhấ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>
              <a:fillRect/>
            </a:stretch>
          </p:blipFill>
          <p:spPr bwMode="auto">
            <a:xfrm>
              <a:off x="2301074" y="2431701"/>
              <a:ext cx="2421651" cy="2463766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3680507" y="2621827"/>
              <a:ext cx="452176" cy="4521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9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8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9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6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9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9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9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0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9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8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9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26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9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9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9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9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7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9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89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9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757" y="780357"/>
            <a:ext cx="8328958" cy="54336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520579" y="2250275"/>
            <a:ext cx="4560247" cy="35099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screen"/>
          <a:srcRect l="21278" t="17712" r="18101" b="17413"/>
          <a:stretch>
            <a:fillRect/>
          </a:stretch>
        </p:blipFill>
        <p:spPr>
          <a:xfrm rot="20647036">
            <a:off x="7771550" y="3509037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47567" y="3292522"/>
            <a:ext cx="622576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1818" y="2598003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vi-VN" sz="48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 BÀI</a:t>
            </a:r>
            <a:endParaRPr lang="en-US" sz="48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279" y="65609"/>
            <a:ext cx="901130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trong ngoặc đơn thay cho ô vuông.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0346" y="544492"/>
            <a:ext cx="901130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(Một Cột, Bến Thành, Tràng Tiền, Hạ Long)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8019" y="1537756"/>
            <a:ext cx="11060029" cy="4683443"/>
            <a:chOff x="569066" y="1196177"/>
            <a:chExt cx="5719866" cy="35125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07938" y="3409912"/>
            <a:ext cx="496364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Chùa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Cột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Thủ đô Hà Nội.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78851" y="3401615"/>
            <a:ext cx="1408205" cy="480000"/>
            <a:chOff x="7507111" y="2996098"/>
            <a:chExt cx="417689" cy="417689"/>
          </a:xfrm>
        </p:grpSpPr>
        <p:sp>
          <p:nvSpPr>
            <p:cNvPr id="12" name="Rectangle 11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cxnSp>
          <p:nvCxnSpPr>
            <p:cNvPr id="13" name="Straight Connector 12"/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471760" y="3499778"/>
            <a:ext cx="513222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Tiền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thành phố Huế.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173763" y="3521387"/>
            <a:ext cx="1754830" cy="480001"/>
            <a:chOff x="7474057" y="2996098"/>
            <a:chExt cx="499411" cy="417690"/>
          </a:xfrm>
        </p:grpSpPr>
        <p:sp>
          <p:nvSpPr>
            <p:cNvPr id="19" name="Rectangle 18"/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cxnSp>
          <p:nvCxnSpPr>
            <p:cNvPr id="20" name="Straight Connector 19"/>
            <p:cNvCxnSpPr>
              <a:stCxn id="19" idx="0"/>
              <a:endCxn id="19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3"/>
              <a:endCxn id="19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78279" y="5912887"/>
            <a:ext cx="50253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Vịnh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Long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một thắng cảnh nổi tiếng thế giới.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96219" y="5851041"/>
            <a:ext cx="1212517" cy="480000"/>
            <a:chOff x="7507111" y="2996098"/>
            <a:chExt cx="417689" cy="417689"/>
          </a:xfrm>
        </p:grpSpPr>
        <p:sp>
          <p:nvSpPr>
            <p:cNvPr id="25" name="Rectangle 2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cxnSp>
          <p:nvCxnSpPr>
            <p:cNvPr id="26" name="Straight Connector 25"/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156844" y="5925700"/>
            <a:ext cx="581476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Chợ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 Thành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chợ lớn nhất ở Thành phố Hồ Chí Minh.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91515" y="5806782"/>
            <a:ext cx="1508423" cy="480000"/>
            <a:chOff x="7507111" y="2996098"/>
            <a:chExt cx="417689" cy="417689"/>
          </a:xfrm>
        </p:grpSpPr>
        <p:sp>
          <p:nvSpPr>
            <p:cNvPr id="31" name="Rectangle 30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cxnSp>
          <p:nvCxnSpPr>
            <p:cNvPr id="32" name="Straight Connector 31"/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6" grpId="0" animBg="1"/>
      <p:bldP spid="23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0178" y="283147"/>
            <a:ext cx="857641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a hoặc b.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8172" y="1137876"/>
            <a:ext cx="886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Chọn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cho ô vuông.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890" y="1882841"/>
            <a:ext cx="916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gặt, đường làng phủ đầy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ơm vàng.</a:t>
            </a:r>
          </a:p>
          <a:p>
            <a:pPr marL="381000" indent="-38100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òng sông đều đổ về biển cả.</a:t>
            </a:r>
          </a:p>
          <a:p>
            <a:pPr marL="381000" indent="-38100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chú bộ đội đang canh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 biển trời Tổ quốc.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8154" y="3517144"/>
            <a:ext cx="1099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Chọn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hỏi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ngã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chữ in đậm.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8172" y="3840309"/>
            <a:ext cx="8193974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tay ta làm nên tất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 sức  người 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 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Trung Thông)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88069" y="1993574"/>
            <a:ext cx="598853" cy="408233"/>
            <a:chOff x="7507111" y="2996098"/>
            <a:chExt cx="417689" cy="417689"/>
          </a:xfrm>
        </p:grpSpPr>
        <p:sp>
          <p:nvSpPr>
            <p:cNvPr id="9" name="Rectangle 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832838" y="2453831"/>
            <a:ext cx="598853" cy="408233"/>
            <a:chOff x="7507111" y="2996098"/>
            <a:chExt cx="417689" cy="417689"/>
          </a:xfrm>
        </p:grpSpPr>
        <p:sp>
          <p:nvSpPr>
            <p:cNvPr id="14" name="Rectangle 13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5" name="Straight Connector 14"/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371673" y="2990872"/>
            <a:ext cx="598853" cy="408233"/>
            <a:chOff x="7507111" y="2996098"/>
            <a:chExt cx="417689" cy="417689"/>
          </a:xfrm>
        </p:grpSpPr>
        <p:sp>
          <p:nvSpPr>
            <p:cNvPr id="19" name="Rectangle 1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20" name="Straight Connector 19"/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7187495" y="3840309"/>
            <a:ext cx="673395" cy="933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02063" y="4817758"/>
            <a:ext cx="832351" cy="9271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90155" y="4822443"/>
            <a:ext cx="1248281" cy="9271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53718" y="2687842"/>
            <a:ext cx="5726739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311</Words>
  <Application>Microsoft Office PowerPoint</Application>
  <PresentationFormat>Widescreen</PresentationFormat>
  <Paragraphs>43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ITC Avant Garde Std Bk</vt:lpstr>
      <vt:lpstr>Nunito Black</vt:lpstr>
      <vt:lpstr>Times New Roman</vt:lpstr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1_https://www.freeppt7.com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55</cp:revision>
  <dcterms:created xsi:type="dcterms:W3CDTF">2021-07-20T01:55:00Z</dcterms:created>
  <dcterms:modified xsi:type="dcterms:W3CDTF">2025-05-15T01:23:26Z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206A4291A8454739A88EA43AEC091BB4</vt:lpwstr>
  </property>
  <property fmtid="{D5CDD505-2E9C-101B-9397-08002B2CF9AE}" pid="3" name="KSOProductBuildVer">
    <vt:lpwstr>1033-11.2.0.10258</vt:lpwstr>
  </property>
</Properties>
</file>