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9" r:id="rId1"/>
    <p:sldMasterId id="2147483687" r:id="rId2"/>
    <p:sldMasterId id="2147483699" r:id="rId3"/>
    <p:sldMasterId id="2147483711" r:id="rId4"/>
    <p:sldMasterId id="2147483741" r:id="rId5"/>
    <p:sldMasterId id="2147483753" r:id="rId6"/>
  </p:sldMasterIdLst>
  <p:notesMasterIdLst>
    <p:notesMasterId r:id="rId13"/>
  </p:notesMasterIdLst>
  <p:sldIdLst>
    <p:sldId id="11088394" r:id="rId7"/>
    <p:sldId id="3399" r:id="rId8"/>
    <p:sldId id="3397" r:id="rId9"/>
    <p:sldId id="496" r:id="rId10"/>
    <p:sldId id="11088410" r:id="rId11"/>
    <p:sldId id="110883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8.GI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400">
              <a:defRPr/>
            </a:pPr>
            <a:r>
              <a:rPr lang="zh-CN" altLang="en-US" sz="1735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40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400">
              <a:defRPr/>
            </a:pPr>
            <a:endParaRPr lang="zh-CN" altLang="en-US" sz="1865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2023/12/10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2023/12/10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02" y="-13645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Luyện đọc từ khó"/>
          <p:cNvSpPr txBox="1"/>
          <p:nvPr/>
        </p:nvSpPr>
        <p:spPr>
          <a:xfrm>
            <a:off x="795572" y="252337"/>
            <a:ext cx="10683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năm ngày 21  </a:t>
            </a:r>
            <a:r>
              <a:rPr lang="en-US" sz="4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tháng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12 </a:t>
            </a:r>
            <a:r>
              <a:rPr lang="en-US" sz="4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2023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29" name="Luyện đọc từ khó"/>
          <p:cNvSpPr txBox="1"/>
          <p:nvPr/>
        </p:nvSpPr>
        <p:spPr>
          <a:xfrm>
            <a:off x="4629622" y="1036208"/>
            <a:ext cx="207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TǨn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636104" y="1836610"/>
            <a:ext cx="1122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lt-L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Thực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hành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và trải nghiệm xem lịch.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98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52459" y="2095459"/>
            <a:ext cx="6059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2: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tập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unito Black" pitchFamily="2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85AC47-A8A0-A4F3-711B-1EC3544E9C34}"/>
              </a:ext>
            </a:extLst>
          </p:cNvPr>
          <p:cNvSpPr txBox="1"/>
          <p:nvPr/>
        </p:nvSpPr>
        <p:spPr>
          <a:xfrm>
            <a:off x="438874" y="450287"/>
            <a:ext cx="1085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1: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tờ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(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12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7" name="Picture 2" descr="20210409041757_wm_shs-toan-2-tap-1">
            <a:extLst>
              <a:ext uri="{FF2B5EF4-FFF2-40B4-BE49-F238E27FC236}">
                <a16:creationId xmlns:a16="http://schemas.microsoft.com/office/drawing/2014/main" id="{CB59515A-4A24-CF59-DA4F-C9F53E0E6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5" t="37395" r="9509" b="43997"/>
          <a:stretch>
            <a:fillRect/>
          </a:stretch>
        </p:blipFill>
        <p:spPr bwMode="auto">
          <a:xfrm>
            <a:off x="4678016" y="1142769"/>
            <a:ext cx="6968355" cy="39496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69C989F-16C9-5849-A65F-163903B6B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800893"/>
              </p:ext>
            </p:extLst>
          </p:nvPr>
        </p:nvGraphicFramePr>
        <p:xfrm>
          <a:off x="6004062" y="1142768"/>
          <a:ext cx="5856634" cy="3949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6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66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5966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NHẬT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66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66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4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6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7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8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9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10</a:t>
                      </a:r>
                      <a:endParaRPr lang="en-US" sz="2400" dirty="0">
                        <a:solidFill>
                          <a:srgbClr val="FF0000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66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11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12</a:t>
                      </a:r>
                      <a:endParaRPr lang="en-US" sz="24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13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14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15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16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17</a:t>
                      </a:r>
                      <a:endParaRPr lang="en-US" sz="2400" dirty="0">
                        <a:solidFill>
                          <a:srgbClr val="FF0000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66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18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19</a:t>
                      </a:r>
                      <a:endParaRPr lang="en-US" sz="24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20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21</a:t>
                      </a:r>
                      <a:endParaRPr lang="en-US" sz="24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22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23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24</a:t>
                      </a:r>
                      <a:endParaRPr lang="en-US" sz="2400" dirty="0">
                        <a:solidFill>
                          <a:srgbClr val="FF0000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66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25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26</a:t>
                      </a:r>
                      <a:endParaRPr lang="en-US" sz="24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27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28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29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Nunito Black" pitchFamily="2" charset="0"/>
                        </a:rPr>
                        <a:t>30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31</a:t>
                      </a:r>
                      <a:endParaRPr lang="en-US" sz="2400" dirty="0">
                        <a:solidFill>
                          <a:srgbClr val="FF0000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66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0AB5595-0B33-2A7F-35B3-593DFA1093EE}"/>
              </a:ext>
            </a:extLst>
          </p:cNvPr>
          <p:cNvSpPr/>
          <p:nvPr/>
        </p:nvSpPr>
        <p:spPr>
          <a:xfrm>
            <a:off x="4731026" y="1142767"/>
            <a:ext cx="1220028" cy="1335389"/>
          </a:xfrm>
          <a:prstGeom prst="rect">
            <a:avLst/>
          </a:prstGeom>
          <a:solidFill>
            <a:srgbClr val="88D5E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THÁNG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12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609D8-7D55-93D1-B4D8-D247E7B0A6A1}"/>
              </a:ext>
            </a:extLst>
          </p:cNvPr>
          <p:cNvSpPr txBox="1"/>
          <p:nvPr/>
        </p:nvSpPr>
        <p:spPr>
          <a:xfrm>
            <a:off x="545629" y="1093161"/>
            <a:ext cx="40793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a) Hôm nay là thứ mấy, ngày mấy, tháng mấy?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A7E495-15EF-08D7-1707-93096FD9AD41}"/>
              </a:ext>
            </a:extLst>
          </p:cNvPr>
          <p:cNvSpPr txBox="1"/>
          <p:nvPr/>
        </p:nvSpPr>
        <p:spPr>
          <a:xfrm>
            <a:off x="545628" y="2888831"/>
            <a:ext cx="40793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>
                <a:solidFill>
                  <a:srgbClr val="0000CC"/>
                </a:solidFill>
                <a:latin typeface="Nunito Black" pitchFamily="2" charset="0"/>
                <a:cs typeface="Times New Roman" panose="02020603050405020304" pitchFamily="18" charset="0"/>
              </a:rPr>
              <a:t>b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) Hôm qua là thứ mấy, ngày mấy, tháng mấy?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6C4885-01C1-7A31-8633-CBDDC1FE10D1}"/>
              </a:ext>
            </a:extLst>
          </p:cNvPr>
          <p:cNvSpPr txBox="1"/>
          <p:nvPr/>
        </p:nvSpPr>
        <p:spPr>
          <a:xfrm>
            <a:off x="573275" y="4569186"/>
            <a:ext cx="40793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noProof="0">
                <a:solidFill>
                  <a:srgbClr val="0000CC"/>
                </a:solidFill>
                <a:latin typeface="Nunito Black" pitchFamily="2" charset="0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) Ngày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mai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là thứ mấy, ngày mấy, tháng mấy?</a:t>
            </a: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5" t="37395" r="9509" b="43997"/>
          <a:stretch>
            <a:fillRect/>
          </a:stretch>
        </p:blipFill>
        <p:spPr bwMode="auto">
          <a:xfrm>
            <a:off x="3793512" y="1240691"/>
            <a:ext cx="7998634" cy="49163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55583" y="202515"/>
            <a:ext cx="959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2: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tờ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285805"/>
              </p:ext>
            </p:extLst>
          </p:nvPr>
        </p:nvGraphicFramePr>
        <p:xfrm>
          <a:off x="5315620" y="1792127"/>
          <a:ext cx="6476526" cy="41749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5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2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619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Nunito Black" pitchFamily="2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1" baseline="0" dirty="0">
                          <a:latin typeface="Nunito Black" pitchFamily="2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baseline="0" dirty="0">
                          <a:latin typeface="Nunito Black" pitchFamily="2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b="1" dirty="0">
                        <a:latin typeface="Nunito Black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Nunito Black" pitchFamily="2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1" baseline="0" dirty="0">
                          <a:latin typeface="Nunito Black" pitchFamily="2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baseline="0" dirty="0">
                          <a:latin typeface="Nunito Black" pitchFamily="2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b="1" dirty="0">
                        <a:latin typeface="Nunito Black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Nunito Black" pitchFamily="2" charset="0"/>
                          <a:cs typeface="Times New Roman" panose="02020603050405020304" pitchFamily="18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b="1" dirty="0">
                          <a:latin typeface="Nunito Black" pitchFamily="2" charset="0"/>
                          <a:cs typeface="Times New Roman" panose="02020603050405020304" pitchFamily="18" charset="0"/>
                        </a:rPr>
                        <a:t>TƯ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Nunito Black" pitchFamily="2" charset="0"/>
                          <a:cs typeface="Times New Roman" panose="02020603050405020304" pitchFamily="18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b="1" dirty="0">
                          <a:latin typeface="Nunito Black" pitchFamily="2" charset="0"/>
                          <a:cs typeface="Times New Roman" panose="02020603050405020304" pitchFamily="18" charset="0"/>
                        </a:rPr>
                        <a:t>SÁU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Nunito Black" pitchFamily="2" charset="0"/>
                          <a:cs typeface="Times New Roman" panose="02020603050405020304" pitchFamily="18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b="1" dirty="0">
                          <a:latin typeface="Nunito Black" pitchFamily="2" charset="0"/>
                          <a:cs typeface="Times New Roman" panose="02020603050405020304" pitchFamily="18" charset="0"/>
                        </a:rPr>
                        <a:t>BẢY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Nunito Black" pitchFamily="2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1" baseline="0" dirty="0">
                          <a:latin typeface="Nunito Black" pitchFamily="2" charset="0"/>
                          <a:cs typeface="Times New Roman" panose="02020603050405020304" pitchFamily="18" charset="0"/>
                        </a:rPr>
                        <a:t> NHẬT</a:t>
                      </a:r>
                      <a:endParaRPr lang="en-US" sz="1800" b="1" dirty="0">
                        <a:latin typeface="Nunito Black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78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7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7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7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7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7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3820913" y="1612036"/>
            <a:ext cx="1494707" cy="1159322"/>
          </a:xfrm>
          <a:prstGeom prst="rect">
            <a:avLst/>
          </a:prstGeom>
          <a:solidFill>
            <a:srgbClr val="88D5E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NĂM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A17FD2-8304-77F1-3D2F-2AE36D281070}"/>
              </a:ext>
            </a:extLst>
          </p:cNvPr>
          <p:cNvSpPr txBox="1"/>
          <p:nvPr/>
        </p:nvSpPr>
        <p:spPr>
          <a:xfrm>
            <a:off x="275762" y="665336"/>
            <a:ext cx="3432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500" dirty="0">
                <a:latin typeface="Nunito Black" pitchFamily="2" charset="0"/>
                <a:cs typeface="Times New Roman" panose="02020603050405020304" pitchFamily="18" charset="0"/>
              </a:rPr>
              <a:t>- </a:t>
            </a:r>
            <a:r>
              <a:rPr lang="vi-VN" sz="2500">
                <a:latin typeface="Nunito Black" pitchFamily="2" charset="0"/>
                <a:cs typeface="Times New Roman" panose="02020603050405020304" pitchFamily="18" charset="0"/>
              </a:rPr>
              <a:t>Tháng </a:t>
            </a:r>
            <a:r>
              <a:rPr lang="en-US" sz="2500">
                <a:latin typeface="Nunito Black" pitchFamily="2" charset="0"/>
                <a:cs typeface="Times New Roman" panose="02020603050405020304" pitchFamily="18" charset="0"/>
              </a:rPr>
              <a:t>5</a:t>
            </a:r>
            <a:r>
              <a:rPr lang="vi-VN" sz="250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vi-VN" sz="2500" dirty="0">
                <a:latin typeface="Nunito Black" pitchFamily="2" charset="0"/>
                <a:cs typeface="Times New Roman" panose="02020603050405020304" pitchFamily="18" charset="0"/>
              </a:rPr>
              <a:t>có bao nhiêu ngày?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C0F0214F-73C1-5C8C-41B3-F17A09693B94}"/>
              </a:ext>
            </a:extLst>
          </p:cNvPr>
          <p:cNvSpPr/>
          <p:nvPr/>
        </p:nvSpPr>
        <p:spPr>
          <a:xfrm>
            <a:off x="6354505" y="5265429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820F2-9FC6-E175-1ABE-DCA0D9F1DA21}"/>
              </a:ext>
            </a:extLst>
          </p:cNvPr>
          <p:cNvSpPr txBox="1"/>
          <p:nvPr/>
        </p:nvSpPr>
        <p:spPr>
          <a:xfrm>
            <a:off x="399854" y="1524768"/>
            <a:ext cx="204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32981-AE5D-7381-0283-50F410F0EE78}"/>
              </a:ext>
            </a:extLst>
          </p:cNvPr>
          <p:cNvSpPr txBox="1"/>
          <p:nvPr/>
        </p:nvSpPr>
        <p:spPr>
          <a:xfrm>
            <a:off x="110125" y="1939080"/>
            <a:ext cx="35980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>
                <a:latin typeface="Nunito Black" pitchFamily="2" charset="0"/>
                <a:cs typeface="Times New Roman" panose="02020603050405020304" pitchFamily="18" charset="0"/>
              </a:rPr>
              <a:t>- </a:t>
            </a:r>
            <a:r>
              <a:rPr lang="en-US" sz="2600">
                <a:latin typeface="Nunito Black" pitchFamily="2" charset="0"/>
                <a:cs typeface="Times New Roman" panose="02020603050405020304" pitchFamily="18" charset="0"/>
              </a:rPr>
              <a:t>Tháng 5 có bao nhiêu ngày thứ Ba, đó là những ngày nào</a:t>
            </a:r>
            <a:r>
              <a:rPr lang="vi-VN" sz="260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26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FBB047-D195-F3BA-2816-64757AEB0F1D}"/>
              </a:ext>
            </a:extLst>
          </p:cNvPr>
          <p:cNvSpPr/>
          <p:nvPr/>
        </p:nvSpPr>
        <p:spPr>
          <a:xfrm>
            <a:off x="6284656" y="3260036"/>
            <a:ext cx="749300" cy="4388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3</a:t>
            </a:r>
            <a:endParaRPr lang="vi-VN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FA04DE-9B31-B3AD-1005-147879412F6F}"/>
              </a:ext>
            </a:extLst>
          </p:cNvPr>
          <p:cNvSpPr/>
          <p:nvPr/>
        </p:nvSpPr>
        <p:spPr>
          <a:xfrm>
            <a:off x="6319580" y="3823892"/>
            <a:ext cx="749300" cy="4388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10</a:t>
            </a:r>
            <a:endParaRPr lang="vi-VN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F1011B-B8A6-73A7-B787-6818093ABE5A}"/>
              </a:ext>
            </a:extLst>
          </p:cNvPr>
          <p:cNvSpPr/>
          <p:nvPr/>
        </p:nvSpPr>
        <p:spPr>
          <a:xfrm>
            <a:off x="6319580" y="4349468"/>
            <a:ext cx="749300" cy="4388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17</a:t>
            </a:r>
            <a:endParaRPr lang="vi-VN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2806BC-BF4B-2653-DAEB-3608DA43AF88}"/>
              </a:ext>
            </a:extLst>
          </p:cNvPr>
          <p:cNvSpPr/>
          <p:nvPr/>
        </p:nvSpPr>
        <p:spPr>
          <a:xfrm>
            <a:off x="6354505" y="4901199"/>
            <a:ext cx="749300" cy="4388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24</a:t>
            </a:r>
            <a:endParaRPr lang="vi-VN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A7B169-4C4F-88C9-D023-D402926BEC99}"/>
              </a:ext>
            </a:extLst>
          </p:cNvPr>
          <p:cNvSpPr/>
          <p:nvPr/>
        </p:nvSpPr>
        <p:spPr>
          <a:xfrm>
            <a:off x="6338304" y="5452635"/>
            <a:ext cx="749300" cy="4388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31</a:t>
            </a:r>
            <a:endParaRPr lang="vi-VN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5386DB-05B2-B025-4D49-E93FE76FCC60}"/>
              </a:ext>
            </a:extLst>
          </p:cNvPr>
          <p:cNvSpPr txBox="1"/>
          <p:nvPr/>
        </p:nvSpPr>
        <p:spPr>
          <a:xfrm>
            <a:off x="978423" y="3159689"/>
            <a:ext cx="182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vi-VN" sz="240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ngày.</a:t>
            </a:r>
            <a:endParaRPr lang="vi-VN" sz="24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ED6A28-1E72-6931-43DF-D6482561E8C6}"/>
              </a:ext>
            </a:extLst>
          </p:cNvPr>
          <p:cNvSpPr txBox="1"/>
          <p:nvPr/>
        </p:nvSpPr>
        <p:spPr>
          <a:xfrm>
            <a:off x="495776" y="3648745"/>
            <a:ext cx="270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3, 10,17,24,31</a:t>
            </a:r>
            <a:endParaRPr lang="vi-VN" sz="24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2F2967-692F-A225-E7CB-D16BB0F55C22}"/>
              </a:ext>
            </a:extLst>
          </p:cNvPr>
          <p:cNvSpPr txBox="1"/>
          <p:nvPr/>
        </p:nvSpPr>
        <p:spPr>
          <a:xfrm>
            <a:off x="-15221" y="4138001"/>
            <a:ext cx="34324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500">
                <a:latin typeface="Nunito Black" pitchFamily="2" charset="0"/>
                <a:cs typeface="Times New Roman" panose="02020603050405020304" pitchFamily="18" charset="0"/>
              </a:rPr>
              <a:t>- </a:t>
            </a:r>
            <a:r>
              <a:rPr lang="en-US" sz="2500">
                <a:latin typeface="Nunito Black" pitchFamily="2" charset="0"/>
                <a:cs typeface="Times New Roman" panose="02020603050405020304" pitchFamily="18" charset="0"/>
              </a:rPr>
              <a:t>Ngày 19 tháng 5 là sinh nhật Bác Hồ. Ngày đó là thứ mấy</a:t>
            </a:r>
            <a:r>
              <a:rPr lang="vi-VN" sz="250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25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960A9E-40E1-B61A-679C-4C4C1ED4C117}"/>
              </a:ext>
            </a:extLst>
          </p:cNvPr>
          <p:cNvSpPr txBox="1"/>
          <p:nvPr/>
        </p:nvSpPr>
        <p:spPr>
          <a:xfrm>
            <a:off x="8285113" y="4349468"/>
            <a:ext cx="63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19</a:t>
            </a:r>
            <a:endParaRPr lang="vi-VN" sz="24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9780CF-2ACD-1134-28BE-77F0CD87C7C1}"/>
              </a:ext>
            </a:extLst>
          </p:cNvPr>
          <p:cNvSpPr/>
          <p:nvPr/>
        </p:nvSpPr>
        <p:spPr>
          <a:xfrm>
            <a:off x="8129944" y="1827445"/>
            <a:ext cx="821511" cy="755799"/>
          </a:xfrm>
          <a:prstGeom prst="rect">
            <a:avLst/>
          </a:prstGeom>
          <a:solidFill>
            <a:srgbClr val="41DA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Nunito Black" pitchFamily="2" charset="0"/>
              </a:rPr>
              <a:t>THỨ NĂM</a:t>
            </a:r>
            <a:endParaRPr lang="vi-VN" sz="20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2593A8-1A30-98BC-1824-658FA944CF71}"/>
              </a:ext>
            </a:extLst>
          </p:cNvPr>
          <p:cNvSpPr txBox="1"/>
          <p:nvPr/>
        </p:nvSpPr>
        <p:spPr>
          <a:xfrm>
            <a:off x="1455426" y="5385396"/>
            <a:ext cx="182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Thứ Năm</a:t>
            </a:r>
            <a:r>
              <a:rPr lang="vi-VN" sz="240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44288" y="486058"/>
            <a:ext cx="6274123" cy="6132116"/>
            <a:chOff x="4890052" y="309788"/>
            <a:chExt cx="6274123" cy="6132116"/>
          </a:xfrm>
        </p:grpSpPr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4" t="62127" r="42361" b="184"/>
            <a:stretch>
              <a:fillRect/>
            </a:stretch>
          </p:blipFill>
          <p:spPr bwMode="auto">
            <a:xfrm>
              <a:off x="5102087" y="309788"/>
              <a:ext cx="5820057" cy="613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890052" y="309788"/>
              <a:ext cx="980661" cy="445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183514" y="309788"/>
              <a:ext cx="980661" cy="3334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6" name="Rectangle 7"/>
            <p:cNvSpPr/>
            <p:nvPr/>
          </p:nvSpPr>
          <p:spPr>
            <a:xfrm>
              <a:off x="10626267" y="5184776"/>
              <a:ext cx="537907" cy="1257128"/>
            </a:xfrm>
            <a:custGeom>
              <a:avLst/>
              <a:gdLst>
                <a:gd name="connsiteX0" fmla="*/ 0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0 w 505700"/>
                <a:gd name="connsiteY4" fmla="*/ 0 h 1257128"/>
                <a:gd name="connsiteX0-1" fmla="*/ 22225 w 505700"/>
                <a:gd name="connsiteY0-2" fmla="*/ 0 h 1257128"/>
                <a:gd name="connsiteX1-3" fmla="*/ 505700 w 505700"/>
                <a:gd name="connsiteY1-4" fmla="*/ 0 h 1257128"/>
                <a:gd name="connsiteX2-5" fmla="*/ 505700 w 505700"/>
                <a:gd name="connsiteY2-6" fmla="*/ 1257128 h 1257128"/>
                <a:gd name="connsiteX3-7" fmla="*/ 0 w 505700"/>
                <a:gd name="connsiteY3-8" fmla="*/ 1257128 h 1257128"/>
                <a:gd name="connsiteX4-9" fmla="*/ 22225 w 505700"/>
                <a:gd name="connsiteY4-10" fmla="*/ 0 h 1257128"/>
                <a:gd name="connsiteX0-11" fmla="*/ 22225 w 505700"/>
                <a:gd name="connsiteY0-12" fmla="*/ 0 h 1257128"/>
                <a:gd name="connsiteX1-13" fmla="*/ 505700 w 505700"/>
                <a:gd name="connsiteY1-14" fmla="*/ 0 h 1257128"/>
                <a:gd name="connsiteX2-15" fmla="*/ 505700 w 505700"/>
                <a:gd name="connsiteY2-16" fmla="*/ 1257128 h 1257128"/>
                <a:gd name="connsiteX3-17" fmla="*/ 0 w 505700"/>
                <a:gd name="connsiteY3-18" fmla="*/ 1257128 h 1257128"/>
                <a:gd name="connsiteX4-19" fmla="*/ 22225 w 505700"/>
                <a:gd name="connsiteY4-20" fmla="*/ 0 h 1257128"/>
                <a:gd name="connsiteX0-21" fmla="*/ 23031 w 506506"/>
                <a:gd name="connsiteY0-22" fmla="*/ 0 h 1257128"/>
                <a:gd name="connsiteX1-23" fmla="*/ 506506 w 506506"/>
                <a:gd name="connsiteY1-24" fmla="*/ 0 h 1257128"/>
                <a:gd name="connsiteX2-25" fmla="*/ 506506 w 506506"/>
                <a:gd name="connsiteY2-26" fmla="*/ 1257128 h 1257128"/>
                <a:gd name="connsiteX3-27" fmla="*/ 806 w 506506"/>
                <a:gd name="connsiteY3-28" fmla="*/ 1257128 h 1257128"/>
                <a:gd name="connsiteX4-29" fmla="*/ 23031 w 506506"/>
                <a:gd name="connsiteY4-30" fmla="*/ 0 h 1257128"/>
                <a:gd name="connsiteX0-31" fmla="*/ 47406 w 530881"/>
                <a:gd name="connsiteY0-32" fmla="*/ 0 h 1257128"/>
                <a:gd name="connsiteX1-33" fmla="*/ 530881 w 530881"/>
                <a:gd name="connsiteY1-34" fmla="*/ 0 h 1257128"/>
                <a:gd name="connsiteX2-35" fmla="*/ 530881 w 530881"/>
                <a:gd name="connsiteY2-36" fmla="*/ 1257128 h 1257128"/>
                <a:gd name="connsiteX3-37" fmla="*/ 25181 w 530881"/>
                <a:gd name="connsiteY3-38" fmla="*/ 1257128 h 1257128"/>
                <a:gd name="connsiteX4-39" fmla="*/ 47406 w 530881"/>
                <a:gd name="connsiteY4-40" fmla="*/ 0 h 1257128"/>
                <a:gd name="connsiteX0-41" fmla="*/ 50215 w 533690"/>
                <a:gd name="connsiteY0-42" fmla="*/ 0 h 1257128"/>
                <a:gd name="connsiteX1-43" fmla="*/ 533690 w 533690"/>
                <a:gd name="connsiteY1-44" fmla="*/ 0 h 1257128"/>
                <a:gd name="connsiteX2-45" fmla="*/ 533690 w 533690"/>
                <a:gd name="connsiteY2-46" fmla="*/ 1257128 h 1257128"/>
                <a:gd name="connsiteX3-47" fmla="*/ 27990 w 533690"/>
                <a:gd name="connsiteY3-48" fmla="*/ 1257128 h 1257128"/>
                <a:gd name="connsiteX4-49" fmla="*/ 50215 w 533690"/>
                <a:gd name="connsiteY4-50" fmla="*/ 0 h 1257128"/>
                <a:gd name="connsiteX0-51" fmla="*/ 54432 w 537907"/>
                <a:gd name="connsiteY0-52" fmla="*/ 0 h 1257128"/>
                <a:gd name="connsiteX1-53" fmla="*/ 537907 w 537907"/>
                <a:gd name="connsiteY1-54" fmla="*/ 0 h 1257128"/>
                <a:gd name="connsiteX2-55" fmla="*/ 537907 w 537907"/>
                <a:gd name="connsiteY2-56" fmla="*/ 1257128 h 1257128"/>
                <a:gd name="connsiteX3-57" fmla="*/ 32207 w 537907"/>
                <a:gd name="connsiteY3-58" fmla="*/ 1257128 h 1257128"/>
                <a:gd name="connsiteX4-59" fmla="*/ 54432 w 537907"/>
                <a:gd name="connsiteY4-60" fmla="*/ 0 h 12571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37907" h="1257128">
                  <a:moveTo>
                    <a:pt x="54432" y="0"/>
                  </a:moveTo>
                  <a:lnTo>
                    <a:pt x="537907" y="0"/>
                  </a:lnTo>
                  <a:lnTo>
                    <a:pt x="537907" y="1257128"/>
                  </a:lnTo>
                  <a:lnTo>
                    <a:pt x="32207" y="1257128"/>
                  </a:lnTo>
                  <a:cubicBezTo>
                    <a:pt x="-33410" y="949210"/>
                    <a:pt x="15274" y="422218"/>
                    <a:pt x="544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7" name="Rectangle 8"/>
            <p:cNvSpPr/>
            <p:nvPr/>
          </p:nvSpPr>
          <p:spPr>
            <a:xfrm>
              <a:off x="4890052" y="5319713"/>
              <a:ext cx="774148" cy="1122191"/>
            </a:xfrm>
            <a:custGeom>
              <a:avLst/>
              <a:gdLst>
                <a:gd name="connsiteX0" fmla="*/ 0 w 774148"/>
                <a:gd name="connsiteY0" fmla="*/ 0 h 1122191"/>
                <a:gd name="connsiteX1" fmla="*/ 774148 w 774148"/>
                <a:gd name="connsiteY1" fmla="*/ 0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-1" fmla="*/ 0 w 774148"/>
                <a:gd name="connsiteY0-2" fmla="*/ 0 h 1122191"/>
                <a:gd name="connsiteX1-3" fmla="*/ 383623 w 774148"/>
                <a:gd name="connsiteY1-4" fmla="*/ 128587 h 1122191"/>
                <a:gd name="connsiteX2-5" fmla="*/ 774148 w 774148"/>
                <a:gd name="connsiteY2-6" fmla="*/ 1122191 h 1122191"/>
                <a:gd name="connsiteX3-7" fmla="*/ 0 w 774148"/>
                <a:gd name="connsiteY3-8" fmla="*/ 1122191 h 1122191"/>
                <a:gd name="connsiteX4-9" fmla="*/ 0 w 774148"/>
                <a:gd name="connsiteY4-10" fmla="*/ 0 h 1122191"/>
                <a:gd name="connsiteX0-11" fmla="*/ 0 w 774148"/>
                <a:gd name="connsiteY0-12" fmla="*/ 0 h 1122191"/>
                <a:gd name="connsiteX1-13" fmla="*/ 393148 w 774148"/>
                <a:gd name="connsiteY1-14" fmla="*/ 19049 h 1122191"/>
                <a:gd name="connsiteX2-15" fmla="*/ 774148 w 774148"/>
                <a:gd name="connsiteY2-16" fmla="*/ 1122191 h 1122191"/>
                <a:gd name="connsiteX3-17" fmla="*/ 0 w 774148"/>
                <a:gd name="connsiteY3-18" fmla="*/ 1122191 h 1122191"/>
                <a:gd name="connsiteX4-19" fmla="*/ 0 w 774148"/>
                <a:gd name="connsiteY4-20" fmla="*/ 0 h 1122191"/>
                <a:gd name="connsiteX0-21" fmla="*/ 0 w 774148"/>
                <a:gd name="connsiteY0-22" fmla="*/ 0 h 1122191"/>
                <a:gd name="connsiteX1-23" fmla="*/ 393148 w 774148"/>
                <a:gd name="connsiteY1-24" fmla="*/ 19049 h 1122191"/>
                <a:gd name="connsiteX2-25" fmla="*/ 774148 w 774148"/>
                <a:gd name="connsiteY2-26" fmla="*/ 1122191 h 1122191"/>
                <a:gd name="connsiteX3-27" fmla="*/ 0 w 774148"/>
                <a:gd name="connsiteY3-28" fmla="*/ 1122191 h 1122191"/>
                <a:gd name="connsiteX4-29" fmla="*/ 0 w 774148"/>
                <a:gd name="connsiteY4-30" fmla="*/ 0 h 1122191"/>
                <a:gd name="connsiteX0-31" fmla="*/ 0 w 774148"/>
                <a:gd name="connsiteY0-32" fmla="*/ 0 h 1122191"/>
                <a:gd name="connsiteX1-33" fmla="*/ 393148 w 774148"/>
                <a:gd name="connsiteY1-34" fmla="*/ 19049 h 1122191"/>
                <a:gd name="connsiteX2-35" fmla="*/ 774148 w 774148"/>
                <a:gd name="connsiteY2-36" fmla="*/ 1122191 h 1122191"/>
                <a:gd name="connsiteX3-37" fmla="*/ 0 w 774148"/>
                <a:gd name="connsiteY3-38" fmla="*/ 1122191 h 1122191"/>
                <a:gd name="connsiteX4-39" fmla="*/ 0 w 774148"/>
                <a:gd name="connsiteY4-40" fmla="*/ 0 h 1122191"/>
                <a:gd name="connsiteX0-41" fmla="*/ 0 w 774148"/>
                <a:gd name="connsiteY0-42" fmla="*/ 0 h 1122191"/>
                <a:gd name="connsiteX1-43" fmla="*/ 393148 w 774148"/>
                <a:gd name="connsiteY1-44" fmla="*/ 19049 h 1122191"/>
                <a:gd name="connsiteX2-45" fmla="*/ 774148 w 774148"/>
                <a:gd name="connsiteY2-46" fmla="*/ 1122191 h 1122191"/>
                <a:gd name="connsiteX3-47" fmla="*/ 0 w 774148"/>
                <a:gd name="connsiteY3-48" fmla="*/ 1122191 h 1122191"/>
                <a:gd name="connsiteX4-49" fmla="*/ 0 w 774148"/>
                <a:gd name="connsiteY4-50" fmla="*/ 0 h 1122191"/>
                <a:gd name="connsiteX0-51" fmla="*/ 0 w 774148"/>
                <a:gd name="connsiteY0-52" fmla="*/ 0 h 1122191"/>
                <a:gd name="connsiteX1-53" fmla="*/ 393148 w 774148"/>
                <a:gd name="connsiteY1-54" fmla="*/ 19049 h 1122191"/>
                <a:gd name="connsiteX2-55" fmla="*/ 774148 w 774148"/>
                <a:gd name="connsiteY2-56" fmla="*/ 1122191 h 1122191"/>
                <a:gd name="connsiteX3-57" fmla="*/ 0 w 774148"/>
                <a:gd name="connsiteY3-58" fmla="*/ 1122191 h 1122191"/>
                <a:gd name="connsiteX4-59" fmla="*/ 0 w 774148"/>
                <a:gd name="connsiteY4-60" fmla="*/ 0 h 1122191"/>
                <a:gd name="connsiteX0-61" fmla="*/ 0 w 774148"/>
                <a:gd name="connsiteY0-62" fmla="*/ 0 h 1122191"/>
                <a:gd name="connsiteX1-63" fmla="*/ 393148 w 774148"/>
                <a:gd name="connsiteY1-64" fmla="*/ 19049 h 1122191"/>
                <a:gd name="connsiteX2-65" fmla="*/ 774148 w 774148"/>
                <a:gd name="connsiteY2-66" fmla="*/ 1122191 h 1122191"/>
                <a:gd name="connsiteX3-67" fmla="*/ 0 w 774148"/>
                <a:gd name="connsiteY3-68" fmla="*/ 1122191 h 1122191"/>
                <a:gd name="connsiteX4-69" fmla="*/ 0 w 774148"/>
                <a:gd name="connsiteY4-70" fmla="*/ 0 h 11221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74148" h="1122191">
                  <a:moveTo>
                    <a:pt x="0" y="0"/>
                  </a:moveTo>
                  <a:lnTo>
                    <a:pt x="393148" y="19049"/>
                  </a:lnTo>
                  <a:cubicBezTo>
                    <a:pt x="486810" y="410576"/>
                    <a:pt x="570949" y="768765"/>
                    <a:pt x="774148" y="1122191"/>
                  </a:cubicBezTo>
                  <a:lnTo>
                    <a:pt x="0" y="1122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31487" y="859323"/>
            <a:ext cx="50269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a)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Nêu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còn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thiếu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tờ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lịch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b)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Xem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tờ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lịch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rồi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trả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lời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câu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hỏi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Thiếu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nay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16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9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( 16 – 7 = 9),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23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( 16 + 7 = 23)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29679" y="175327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7329" y="222952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08979" y="222952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29679" y="222952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882881" y="270577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t>18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99836" y="316297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t>26</a:t>
            </a:r>
          </a:p>
        </p:txBody>
      </p:sp>
      <p:sp>
        <p:nvSpPr>
          <p:cNvPr id="16" name="Rounded Rectangle 17"/>
          <p:cNvSpPr/>
          <p:nvPr/>
        </p:nvSpPr>
        <p:spPr>
          <a:xfrm>
            <a:off x="7410629" y="1753279"/>
            <a:ext cx="363607" cy="33130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DA8F63-D624-4C73-9640-F18AE607A779}"/>
              </a:ext>
            </a:extLst>
          </p:cNvPr>
          <p:cNvSpPr/>
          <p:nvPr/>
        </p:nvSpPr>
        <p:spPr>
          <a:xfrm>
            <a:off x="1476809" y="72679"/>
            <a:ext cx="1414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3: </a:t>
            </a:r>
            <a:endParaRPr lang="en-US" sz="3200" dirty="0">
              <a:latin typeface="Nunito Black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54071" y="2621641"/>
            <a:ext cx="8302487" cy="1325880"/>
          </a:xfrm>
        </p:spPr>
        <p:txBody>
          <a:bodyPr>
            <a:normAutofit fontScale="90000"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Vận</a:t>
            </a:r>
            <a:r>
              <a:rPr lang="en-US" sz="6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dụng</a:t>
            </a:r>
            <a:r>
              <a:rPr lang="en-US" sz="6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trải</a:t>
            </a:r>
            <a:r>
              <a:rPr lang="en-US" sz="6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nghiệm</a:t>
            </a:r>
            <a:endParaRPr lang="en-US" sz="66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348</Words>
  <Application>Microsoft Office PowerPoint</Application>
  <PresentationFormat>Widescreen</PresentationFormat>
  <Paragraphs>127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等线</vt:lpstr>
      <vt:lpstr>Microsoft YaHei</vt:lpstr>
      <vt:lpstr>Arial</vt:lpstr>
      <vt:lpstr>Arial-Rounded</vt:lpstr>
      <vt:lpstr>Calibri</vt:lpstr>
      <vt:lpstr>Calibri Light</vt:lpstr>
      <vt:lpstr>HP001 4 hàng</vt:lpstr>
      <vt:lpstr>ITC Avant Garde Std Bk</vt:lpstr>
      <vt:lpstr>Nunito Black</vt:lpstr>
      <vt:lpstr>Times New Roman</vt:lpstr>
      <vt:lpstr>千图网海量PPT模板www.58pic.com​​</vt:lpstr>
      <vt:lpstr>2_Office 主题</vt:lpstr>
      <vt:lpstr>https://www.freeppt7.com</vt:lpstr>
      <vt:lpstr>1_Office Theme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dụng, trải nghiệm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63</cp:revision>
  <dcterms:created xsi:type="dcterms:W3CDTF">2021-07-20T01:55:00Z</dcterms:created>
  <dcterms:modified xsi:type="dcterms:W3CDTF">2023-12-10T04:29:16Z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1087E84E6D3749CBA44FAA7114F0C901</vt:lpwstr>
  </property>
  <property fmtid="{D5CDD505-2E9C-101B-9397-08002B2CF9AE}" pid="3" name="KSOProductBuildVer">
    <vt:lpwstr>1033-11.2.0.10258</vt:lpwstr>
  </property>
</Properties>
</file>