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0" r:id="rId5"/>
    <p:sldMasterId id="2147483696" r:id="rId6"/>
  </p:sldMasterIdLst>
  <p:notesMasterIdLst>
    <p:notesMasterId r:id="rId17"/>
  </p:notesMasterIdLst>
  <p:sldIdLst>
    <p:sldId id="11088408" r:id="rId7"/>
    <p:sldId id="533" r:id="rId8"/>
    <p:sldId id="509" r:id="rId9"/>
    <p:sldId id="522" r:id="rId10"/>
    <p:sldId id="2925" r:id="rId11"/>
    <p:sldId id="2928" r:id="rId12"/>
    <p:sldId id="2910" r:id="rId13"/>
    <p:sldId id="2920" r:id="rId14"/>
    <p:sldId id="267" r:id="rId15"/>
    <p:sldId id="29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56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2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10/12/2023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10/12/2023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  <p:sldLayoutId id="2147483710" r:id="rId13"/>
    <p:sldLayoutId id="2147483712" r:id="rId14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909387" y="252337"/>
            <a:ext cx="1045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năm ngày 21 tháng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1" y="1021778"/>
            <a:ext cx="340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Tiếng</a:t>
            </a:r>
            <a:r>
              <a:rPr lang="en-US" sz="4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Việt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" name="Luyện đọc từ khó">
            <a:extLst>
              <a:ext uri="{FF2B5EF4-FFF2-40B4-BE49-F238E27FC236}">
                <a16:creationId xmlns:a16="http://schemas.microsoft.com/office/drawing/2014/main" id="{07A6C23D-B314-9FF8-CDDA-2AA3D4D0FD1D}"/>
              </a:ext>
            </a:extLst>
          </p:cNvPr>
          <p:cNvSpPr txBox="1"/>
          <p:nvPr/>
        </p:nvSpPr>
        <p:spPr>
          <a:xfrm>
            <a:off x="3897738" y="1952231"/>
            <a:ext cx="447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 dirty="0">
                <a:solidFill>
                  <a:schemeClr val="bg1"/>
                </a:solidFill>
                <a:latin typeface="HP001 4 hàng" pitchFamily="34" charset="0"/>
                <a:cs typeface="Times New Roman" panose="02020603050405020304" pitchFamily="18" charset="0"/>
              </a:rPr>
              <a:t>Đǌ jở ǟųg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9806" y="2536224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Vận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dụng.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749" y="1527641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Microsoft YaHei" panose="020B0503020204020204" charset="-122"/>
                <a:cs typeface="Times New Roman" pitchFamily="18" charset="0"/>
              </a:rPr>
              <a:t>Khởi động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Microsoft YaHei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946" y="2506765"/>
            <a:ext cx="464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9955" y="2289048"/>
            <a:ext cx="83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thơ, câu chuyện về tình cảm của ông bà và cháu.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" y="159026"/>
            <a:ext cx="12119398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5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779" y="287188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2392" y="842836"/>
            <a:ext cx="42580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endParaRPr lang="en-US" sz="2700" b="1" i="0" dirty="0">
              <a:solidFill>
                <a:srgbClr val="00264D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ỡng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thần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endParaRPr lang="en-US" sz="2700" b="1" i="0" dirty="0">
              <a:solidFill>
                <a:srgbClr val="00264D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ữa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đủ</a:t>
            </a:r>
            <a:endParaRPr lang="en-US" sz="2700" b="1" dirty="0">
              <a:solidFill>
                <a:srgbClr val="00264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</a:t>
            </a:r>
            <a:endParaRPr lang="en-US" sz="2700" b="1" i="0" dirty="0">
              <a:solidFill>
                <a:srgbClr val="00264D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bận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cập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ức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</a:t>
            </a: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–vi, vi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rút</a:t>
            </a:r>
            <a:endParaRPr lang="en-US" sz="2700" b="1" dirty="0">
              <a:solidFill>
                <a:srgbClr val="00264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nắm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ràng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9733" y="941468"/>
            <a:ext cx="425807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endParaRPr lang="en-US" sz="2700" b="1" i="0" dirty="0">
              <a:solidFill>
                <a:srgbClr val="00264D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vi-VN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liêu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xiêu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br>
              <a:rPr lang="vi-VN" sz="27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endParaRPr lang="en-US" sz="2700" b="1" i="0" dirty="0">
              <a:solidFill>
                <a:srgbClr val="00264D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ngoại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mong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sum </a:t>
            </a:r>
            <a:r>
              <a:rPr lang="en-US" sz="2700" b="1" i="0" dirty="0" err="1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vầy</a:t>
            </a:r>
            <a:r>
              <a:rPr lang="en-US" sz="2700" b="1" i="0" dirty="0">
                <a:solidFill>
                  <a:srgbClr val="00264D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(V</a:t>
            </a:r>
            <a:r>
              <a:rPr lang="vi-VN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ơng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Gia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Khiêm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  <a:p>
            <a:pPr algn="r"/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6A2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700" b="1" dirty="0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64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endParaRPr lang="en-US" sz="2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/>
          <p:cNvSpPr txBox="1"/>
          <p:nvPr/>
        </p:nvSpPr>
        <p:spPr>
          <a:xfrm>
            <a:off x="1729313" y="2405476"/>
            <a:ext cx="8217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3113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234</Words>
  <Application>Microsoft Office PowerPoint</Application>
  <PresentationFormat>Widescreen</PresentationFormat>
  <Paragraphs>37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等线</vt:lpstr>
      <vt:lpstr>等线 Light</vt:lpstr>
      <vt:lpstr>Microsoft YaHei</vt:lpstr>
      <vt:lpstr>.VnAvant</vt:lpstr>
      <vt:lpstr>Arial</vt:lpstr>
      <vt:lpstr>Arial-Rounded</vt:lpstr>
      <vt:lpstr>Averta Std CY Bold</vt:lpstr>
      <vt:lpstr>Calibri</vt:lpstr>
      <vt:lpstr>Calibri Light</vt:lpstr>
      <vt:lpstr>HP001 4 hàng</vt:lpstr>
      <vt:lpstr>Nunito Black</vt:lpstr>
      <vt:lpstr>Quicksand Medium</vt:lpstr>
      <vt:lpstr>Times New Roman</vt:lpstr>
      <vt:lpstr>6_Office Theme</vt:lpstr>
      <vt:lpstr>千图网拥有20W+精美PPT模板 更多PPT模板下载至：www.58pic.com/office/ppt​​</vt:lpstr>
      <vt:lpstr>Custom Design</vt:lpstr>
      <vt:lpstr>Hoạt động</vt:lpstr>
      <vt:lpstr>Office 主题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2021-08-06T02:38:00Z</dcterms:created>
  <dcterms:modified xsi:type="dcterms:W3CDTF">2023-12-10T03:14:36Z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490D91EF71774751A18E675829826F1F</vt:lpwstr>
  </property>
  <property fmtid="{D5CDD505-2E9C-101B-9397-08002B2CF9AE}" pid="3" name="KSOProductBuildVer">
    <vt:lpwstr>1033-11.2.0.10258</vt:lpwstr>
  </property>
</Properties>
</file>