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9" r:id="rId1"/>
    <p:sldMasterId id="2147483682" r:id="rId2"/>
    <p:sldMasterId id="2147483694" r:id="rId3"/>
    <p:sldMasterId id="2147483699" r:id="rId4"/>
    <p:sldMasterId id="2147483711" r:id="rId5"/>
    <p:sldMasterId id="2147483723" r:id="rId6"/>
    <p:sldMasterId id="2147483727" r:id="rId7"/>
  </p:sldMasterIdLst>
  <p:notesMasterIdLst>
    <p:notesMasterId r:id="rId13"/>
  </p:notesMasterIdLst>
  <p:sldIdLst>
    <p:sldId id="11088447" r:id="rId8"/>
    <p:sldId id="265" r:id="rId9"/>
    <p:sldId id="11088449" r:id="rId10"/>
    <p:sldId id="11088448" r:id="rId11"/>
    <p:sldId id="3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334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>
            <a:fillRect/>
          </a:stretch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591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51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8273" y="1186048"/>
            <a:ext cx="9398019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360" y="-1"/>
            <a:ext cx="12192000" cy="6858000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 dirty="0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28" name="Luyện đọc từ khó"/>
          <p:cNvSpPr txBox="1"/>
          <p:nvPr/>
        </p:nvSpPr>
        <p:spPr>
          <a:xfrm>
            <a:off x="923016" y="252338"/>
            <a:ext cx="10428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914377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Thứ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năm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ngày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15 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tháng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5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năm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2025</a:t>
            </a:r>
          </a:p>
        </p:txBody>
      </p:sp>
      <p:sp>
        <p:nvSpPr>
          <p:cNvPr id="29" name="Luyện đọc từ khó"/>
          <p:cNvSpPr txBox="1"/>
          <p:nvPr/>
        </p:nvSpPr>
        <p:spPr>
          <a:xfrm>
            <a:off x="4684222" y="1021779"/>
            <a:ext cx="3408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Tiếng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Việt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32" name="Luyện đọc từ khó"/>
          <p:cNvSpPr txBox="1"/>
          <p:nvPr/>
        </p:nvSpPr>
        <p:spPr>
          <a:xfrm>
            <a:off x="1419145" y="1823105"/>
            <a:ext cx="9102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Luyện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tập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: T</a:t>
            </a:r>
            <a:r>
              <a:rPr lang="vi-V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ừ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ngữ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vi-V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về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nghề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nghiệp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0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1900" y="1895393"/>
            <a:ext cx="6605149" cy="45404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7058" y="647700"/>
            <a:ext cx="11197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Nunito Black" pitchFamily="2" charset="0"/>
                <a:cs typeface="Times New Roman" panose="02020603050405020304" pitchFamily="18" charset="0"/>
              </a:rPr>
              <a:t>1. Kết hợp từ ở cột A với từ ở cột B để tạo từ ngữ chỉ công việc của người nông dân.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960263" y="2980624"/>
            <a:ext cx="1635229" cy="29471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986860" y="2987151"/>
            <a:ext cx="1608632" cy="711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973561" y="3809607"/>
            <a:ext cx="1608632" cy="711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946964" y="4527336"/>
            <a:ext cx="1608632" cy="711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946964" y="5239335"/>
            <a:ext cx="1608632" cy="7119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F2B35-2705-4E66-B1BB-8C27A58362EF}"/>
              </a:ext>
            </a:extLst>
          </p:cNvPr>
          <p:cNvSpPr/>
          <p:nvPr/>
        </p:nvSpPr>
        <p:spPr>
          <a:xfrm>
            <a:off x="534572" y="428805"/>
            <a:ext cx="2180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1: </a:t>
            </a:r>
            <a:endParaRPr lang="vi-VN" sz="4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1810D6-774F-4048-9F7B-DEF5903CBA55}"/>
              </a:ext>
            </a:extLst>
          </p:cNvPr>
          <p:cNvSpPr/>
          <p:nvPr/>
        </p:nvSpPr>
        <p:spPr>
          <a:xfrm>
            <a:off x="534572" y="1297339"/>
            <a:ext cx="11657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Cày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ruộng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gặt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lúa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gieo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mạ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bón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t</a:t>
            </a:r>
            <a:r>
              <a:rPr lang="vi-VN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ới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</a:t>
            </a:r>
            <a:r>
              <a:rPr lang="vi-VN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ớc</a:t>
            </a:r>
            <a:endParaRPr lang="vi-VN" sz="40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44212" y="0"/>
            <a:ext cx="10659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Nunito Black" pitchFamily="2" charset="0"/>
                <a:cs typeface="Times New Roman" panose="02020603050405020304" pitchFamily="18" charset="0"/>
              </a:rPr>
              <a:t>2. Hỏi – đáp về công việc của từng người trong ảnh.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212" y="751256"/>
            <a:ext cx="11195837" cy="28500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0897" y="3706254"/>
            <a:ext cx="247054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Cày ruộng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57780" y="3706254"/>
            <a:ext cx="239520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Trồng cây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87678" y="3706254"/>
            <a:ext cx="200407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Gieo mạ</a:t>
            </a:r>
          </a:p>
        </p:txBody>
      </p:sp>
    </p:spTree>
    <p:extLst>
      <p:ext uri="{BB962C8B-B14F-4D97-AF65-F5344CB8AC3E}">
        <p14:creationId xmlns:p14="http://schemas.microsoft.com/office/powerpoint/2010/main" val="242739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9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9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9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9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9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9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9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9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0914" y="0"/>
            <a:ext cx="11745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Nunito Black" pitchFamily="2" charset="0"/>
                <a:cs typeface="Times New Roman" panose="02020603050405020304" pitchFamily="18" charset="0"/>
              </a:rPr>
              <a:t>3. Nói về nghề nghiệp và công việc của từng người trong từng ảnh.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090" y="1392166"/>
            <a:ext cx="11234448" cy="31094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85986" y="4616662"/>
            <a:ext cx="2313454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Công nhân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13993" y="4659157"/>
            <a:ext cx="134043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Bác sĩ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38480" y="4616662"/>
            <a:ext cx="368722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Cảnh sát giao thông</a:t>
            </a:r>
            <a:endParaRPr lang="vi-VN" sz="2800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9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9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9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9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9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9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9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9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9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9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112</Words>
  <Application>Microsoft Office PowerPoint</Application>
  <PresentationFormat>Widescreen</PresentationFormat>
  <Paragraphs>16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21" baseType="lpstr">
      <vt:lpstr>DengXian</vt:lpstr>
      <vt:lpstr>DengXian</vt:lpstr>
      <vt:lpstr>Microsoft YaHei</vt:lpstr>
      <vt:lpstr>Arial</vt:lpstr>
      <vt:lpstr>Arial-Rounded</vt:lpstr>
      <vt:lpstr>Calibri</vt:lpstr>
      <vt:lpstr>Calibri Light</vt:lpstr>
      <vt:lpstr>HP001 4 hàng</vt:lpstr>
      <vt:lpstr>Nunito Black</vt:lpstr>
      <vt:lpstr>1_Office 主题</vt:lpstr>
      <vt:lpstr>2_Office 主题</vt:lpstr>
      <vt:lpstr>Office 主题</vt:lpstr>
      <vt:lpstr>https://www.freeppt7.com</vt:lpstr>
      <vt:lpstr>3_Office 主题</vt:lpstr>
      <vt:lpstr>3_Office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52</cp:revision>
  <dcterms:created xsi:type="dcterms:W3CDTF">2021-07-20T01:55:00Z</dcterms:created>
  <dcterms:modified xsi:type="dcterms:W3CDTF">2025-05-19T02:05:43Z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61A3240721AF4E0B9E05DB3C1ED3A932</vt:lpwstr>
  </property>
  <property fmtid="{D5CDD505-2E9C-101B-9397-08002B2CF9AE}" pid="3" name="KSOProductBuildVer">
    <vt:lpwstr>1033-11.2.0.10258</vt:lpwstr>
  </property>
</Properties>
</file>