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70" r:id="rId3"/>
    <p:sldMasterId id="2147483682" r:id="rId4"/>
    <p:sldMasterId id="2147483694" r:id="rId5"/>
  </p:sldMasterIdLst>
  <p:notesMasterIdLst>
    <p:notesMasterId r:id="rId14"/>
  </p:notesMasterIdLst>
  <p:sldIdLst>
    <p:sldId id="11088394" r:id="rId6"/>
    <p:sldId id="11088409" r:id="rId7"/>
    <p:sldId id="265" r:id="rId8"/>
    <p:sldId id="11088408" r:id="rId9"/>
    <p:sldId id="11088400" r:id="rId10"/>
    <p:sldId id="11088399" r:id="rId11"/>
    <p:sldId id="11088402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2" y="-13645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225977" y="252337"/>
            <a:ext cx="9822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ba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19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12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2023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29622" y="1036208"/>
            <a:ext cx="207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299792" y="1836610"/>
            <a:ext cx="489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lt-L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98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 rot="219724">
            <a:off x="4568179" y="1234796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-1" fmla="*/ 652759 w 6008783"/>
              <a:gd name="connsiteY0-2" fmla="*/ 2824586 h 4661425"/>
              <a:gd name="connsiteX1-3" fmla="*/ 300439 w 6008783"/>
              <a:gd name="connsiteY1-4" fmla="*/ 2738587 h 4661425"/>
              <a:gd name="connsiteX2-5" fmla="*/ 963630 w 6008783"/>
              <a:gd name="connsiteY2-6" fmla="*/ 3765719 h 4661425"/>
              <a:gd name="connsiteX3-7" fmla="*/ 809516 w 6008783"/>
              <a:gd name="connsiteY3-8" fmla="*/ 3806830 h 4661425"/>
              <a:gd name="connsiteX4-9" fmla="*/ 2291961 w 6008783"/>
              <a:gd name="connsiteY4-10" fmla="*/ 4217942 h 4661425"/>
              <a:gd name="connsiteX5-11" fmla="*/ 2199047 w 6008783"/>
              <a:gd name="connsiteY5-12" fmla="*/ 4030190 h 4661425"/>
              <a:gd name="connsiteX6-13" fmla="*/ 4009610 w 6008783"/>
              <a:gd name="connsiteY6-14" fmla="*/ 3749749 h 4661425"/>
              <a:gd name="connsiteX7-15" fmla="*/ 3972473 w 6008783"/>
              <a:gd name="connsiteY7-16" fmla="*/ 3955737 h 4661425"/>
              <a:gd name="connsiteX8-17" fmla="*/ 4747077 w 6008783"/>
              <a:gd name="connsiteY8-18" fmla="*/ 2476813 h 4661425"/>
              <a:gd name="connsiteX9-19" fmla="*/ 5199266 w 6008783"/>
              <a:gd name="connsiteY9-20" fmla="*/ 3246811 h 4661425"/>
              <a:gd name="connsiteX10-21" fmla="*/ 5813775 w 6008783"/>
              <a:gd name="connsiteY10-22" fmla="*/ 1656748 h 4661425"/>
              <a:gd name="connsiteX11-23" fmla="*/ 5612370 w 6008783"/>
              <a:gd name="connsiteY11-24" fmla="*/ 1945497 h 4661425"/>
              <a:gd name="connsiteX12-25" fmla="*/ 5330569 w 6008783"/>
              <a:gd name="connsiteY12-26" fmla="*/ 585483 h 4661425"/>
              <a:gd name="connsiteX13-27" fmla="*/ 5341140 w 6008783"/>
              <a:gd name="connsiteY13-28" fmla="*/ 721873 h 4661425"/>
              <a:gd name="connsiteX14-29" fmla="*/ 4044522 w 6008783"/>
              <a:gd name="connsiteY14-30" fmla="*/ 426434 h 4661425"/>
              <a:gd name="connsiteX15-31" fmla="*/ 4147729 w 6008783"/>
              <a:gd name="connsiteY15-32" fmla="*/ 252493 h 4661425"/>
              <a:gd name="connsiteX16-33" fmla="*/ 3079640 w 6008783"/>
              <a:gd name="connsiteY16-34" fmla="*/ 509303 h 4661425"/>
              <a:gd name="connsiteX17-35" fmla="*/ 3129574 w 6008783"/>
              <a:gd name="connsiteY17-36" fmla="*/ 359318 h 4661425"/>
              <a:gd name="connsiteX18-37" fmla="*/ 1947290 w 6008783"/>
              <a:gd name="connsiteY18-38" fmla="*/ 560234 h 4661425"/>
              <a:gd name="connsiteX19-39" fmla="*/ 2128110 w 6008783"/>
              <a:gd name="connsiteY19-40" fmla="*/ 705687 h 4661425"/>
              <a:gd name="connsiteX20-41" fmla="*/ 574033 w 6008783"/>
              <a:gd name="connsiteY20-42" fmla="*/ 1703686 h 4661425"/>
              <a:gd name="connsiteX21-43" fmla="*/ 542459 w 6008783"/>
              <a:gd name="connsiteY21-44" fmla="*/ 1550571 h 4661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705" y="2274838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288" y="620542"/>
            <a:ext cx="763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Mỗi hình dưới đây ứng với ô chữ nào?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156" y="1107698"/>
            <a:ext cx="1034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a) Nêu các ngày còn thiếu trong tờ lịch tháng 2 dưới đây.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02293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Nunito Black" pitchFamily="2" charset="0"/>
                        </a:rPr>
                        <a:t>HAI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Nunito Black" pitchFamily="2" charset="0"/>
                        </a:rPr>
                        <a:t>BA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CHỦ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NHẬT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: Rounded Corners 5"/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156" y="1739826"/>
            <a:ext cx="732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b) Xem tờ lịch bên rồi trả lời câu hỏi.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172" y="2553090"/>
            <a:ext cx="5052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Nunito Black" pitchFamily="2" charset="0"/>
                <a:cs typeface="Times New Roman" panose="02020603050405020304" pitchFamily="18" charset="0"/>
              </a:rPr>
              <a:t>- Tháng 2 có bao nhiêu ngày?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156" y="3723465"/>
            <a:ext cx="4437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- Ngày Thầy thuốc Việt Nam 27 tháng 2 là thứ mấy?</a:t>
            </a:r>
          </a:p>
        </p:txBody>
      </p:sp>
      <p:sp>
        <p:nvSpPr>
          <p:cNvPr id="12" name="Star: 5 Points 11"/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518947" y="3119576"/>
            <a:ext cx="237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28 ngày.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949" y="5189129"/>
            <a:ext cx="266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Chủ nhật.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Nunito Black" pitchFamily="2" charset="0"/>
              </a:rPr>
              <a:t>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C4AC1-32E1-45AE-A11E-ED1AF32F5640}"/>
              </a:ext>
            </a:extLst>
          </p:cNvPr>
          <p:cNvSpPr txBox="1"/>
          <p:nvPr/>
        </p:nvSpPr>
        <p:spPr>
          <a:xfrm>
            <a:off x="808661" y="590262"/>
            <a:ext cx="124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306" y="713093"/>
            <a:ext cx="1013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Xem tờ lịch tháng 3 dưới đây rồi trả lời câu hỏi.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65785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Nunito Black" pitchFamily="2" charset="0"/>
                        </a:rPr>
                        <a:t>HAI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Nunito Black" pitchFamily="2" charset="0"/>
                        </a:rPr>
                        <a:t>BA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THỨ</a:t>
                      </a:r>
                    </a:p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Nunito Black" pitchFamily="2" charset="0"/>
                        </a:rPr>
                        <a:t>CHỦ</a:t>
                      </a:r>
                      <a:r>
                        <a:rPr lang="en-US" sz="1400" b="1" baseline="0" dirty="0">
                          <a:latin typeface="Nunito Black" pitchFamily="2" charset="0"/>
                        </a:rPr>
                        <a:t> NHẬT</a:t>
                      </a:r>
                      <a:endParaRPr lang="en-US" sz="1400" b="1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Nunito Black" pitchFamily="2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Nunito Black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789" y="1443795"/>
            <a:ext cx="548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- Tháng 3 có bao nhiêu ngày?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789" y="2644210"/>
            <a:ext cx="443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700" dirty="0">
                <a:latin typeface="Nunito Black" pitchFamily="2" charset="0"/>
                <a:cs typeface="Times New Roman" panose="02020603050405020304" pitchFamily="18" charset="0"/>
              </a:rPr>
              <a:t>- Ngày thứ Hai đầu tiên của tháng 3 là ngày nào?</a:t>
            </a:r>
          </a:p>
        </p:txBody>
      </p:sp>
      <p:sp>
        <p:nvSpPr>
          <p:cNvPr id="13" name="Star: 5 Points 12"/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11317" y="1976737"/>
            <a:ext cx="259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31 ngày.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439" y="3648021"/>
            <a:ext cx="421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Ngày 7 tháng 3.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Nunito Black" pitchFamily="2" charset="0"/>
              </a:rPr>
              <a:t>7</a:t>
            </a:r>
            <a:endParaRPr lang="vi-VN" sz="2000" dirty="0">
              <a:solidFill>
                <a:schemeClr val="tx1"/>
              </a:solidFill>
              <a:latin typeface="Nunito Black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585" y="4279105"/>
            <a:ext cx="443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- Ngày Quốc tế Phụ nữ 8 tháng 3 là thứ mấy?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951" y="5233212"/>
            <a:ext cx="198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Thứ Ba.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Nunito Black" pitchFamily="2" charset="0"/>
              </a:rPr>
              <a:t>8</a:t>
            </a:r>
            <a:endParaRPr lang="vi-VN" sz="2000" dirty="0">
              <a:solidFill>
                <a:schemeClr val="tx1"/>
              </a:solidFill>
              <a:latin typeface="Nunito Black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842" y="620508"/>
            <a:ext cx="3594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latin typeface="Nunito Black" pitchFamily="2" charset="0"/>
                <a:cs typeface="Times New Roman" panose="02020603050405020304" pitchFamily="18" charset="0"/>
              </a:rPr>
              <a:t>Xem tờ lịch tháng 4 dưới đây rồi trả lời câu hỏi.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133" y="312566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Nunito Black" pitchFamily="2" charset="0"/>
                <a:cs typeface="Times New Roman" panose="02020603050405020304" pitchFamily="18" charset="0"/>
              </a:rPr>
              <a:t>- Tháng 4 có bao nhiêu ngày?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8400" y="755894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Nunito Black" pitchFamily="2" charset="0"/>
                <a:cs typeface="Times New Roman" panose="02020603050405020304" pitchFamily="18" charset="0"/>
              </a:rPr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2994" y="190845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Star: 5 Points 8"/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/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5143" y="3867206"/>
            <a:ext cx="117692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7 ngày</a:t>
            </a:r>
          </a:p>
        </p:txBody>
      </p:sp>
      <p:sp>
        <p:nvSpPr>
          <p:cNvPr id="12" name="Arrow: Curved Up 11"/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5141" y="4488639"/>
            <a:ext cx="117692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7 ngày</a:t>
            </a:r>
          </a:p>
        </p:txBody>
      </p:sp>
      <p:sp>
        <p:nvSpPr>
          <p:cNvPr id="14" name="Arrow: Curved Up 13"/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5141" y="5110072"/>
            <a:ext cx="117692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7 ngày</a:t>
            </a:r>
          </a:p>
        </p:txBody>
      </p:sp>
      <p:sp>
        <p:nvSpPr>
          <p:cNvPr id="16" name="Arrow: Curved Up 15"/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Nunito Black" pitchFamily="2" charset="0"/>
              </a:rPr>
              <a:t>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93552" y="5449615"/>
            <a:ext cx="117692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7 ngày</a:t>
            </a:r>
          </a:p>
        </p:txBody>
      </p:sp>
      <p:sp>
        <p:nvSpPr>
          <p:cNvPr id="19" name="Arrow: Curved Up 18"/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5141" y="5721293"/>
            <a:ext cx="117692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Nunito Black" pitchFamily="2" charset="0"/>
              </a:rPr>
              <a:t>7 ngày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B66F7-4F91-47EC-BA7F-DF1DF2419DCD}"/>
              </a:ext>
            </a:extLst>
          </p:cNvPr>
          <p:cNvSpPr txBox="1"/>
          <p:nvPr/>
        </p:nvSpPr>
        <p:spPr>
          <a:xfrm>
            <a:off x="1111049" y="116249"/>
            <a:ext cx="124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-45157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2020" y="1431697"/>
            <a:ext cx="8690200" cy="11541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unito Black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323</Words>
  <Application>Microsoft Office PowerPoint</Application>
  <PresentationFormat>Widescreen</PresentationFormat>
  <Paragraphs>126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HP001 4 hàng</vt:lpstr>
      <vt:lpstr>Nunito Black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2021-07-09T06:30:00Z</dcterms:created>
  <dcterms:modified xsi:type="dcterms:W3CDTF">2023-12-10T03:31:49Z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D7E02D67C5254D2087F3A65F333EF591</vt:lpwstr>
  </property>
  <property fmtid="{D5CDD505-2E9C-101B-9397-08002B2CF9AE}" pid="3" name="KSOProductBuildVer">
    <vt:lpwstr>1033-11.2.0.10258</vt:lpwstr>
  </property>
</Properties>
</file>