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12"/>
  </p:notesMasterIdLst>
  <p:sldIdLst>
    <p:sldId id="11088408" r:id="rId3"/>
    <p:sldId id="533" r:id="rId4"/>
    <p:sldId id="509" r:id="rId5"/>
    <p:sldId id="511" r:id="rId6"/>
    <p:sldId id="512" r:id="rId7"/>
    <p:sldId id="375" r:id="rId8"/>
    <p:sldId id="514" r:id="rId9"/>
    <p:sldId id="515" r:id="rId10"/>
    <p:sldId id="3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193120" y="252337"/>
            <a:ext cx="9888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tư ngày 20 tháng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3338302" y="1021778"/>
            <a:ext cx="6672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Hoạt động trải nghiệm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" name="Luyện đọc từ khó">
            <a:extLst>
              <a:ext uri="{FF2B5EF4-FFF2-40B4-BE49-F238E27FC236}">
                <a16:creationId xmlns:a16="http://schemas.microsoft.com/office/drawing/2014/main" id="{31DDD13E-8F73-38A5-DB5E-49099C8F0318}"/>
              </a:ext>
            </a:extLst>
          </p:cNvPr>
          <p:cNvSpPr txBox="1"/>
          <p:nvPr/>
        </p:nvSpPr>
        <p:spPr>
          <a:xfrm>
            <a:off x="1114921" y="1920709"/>
            <a:ext cx="1024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Chủ đề: Kết nối “ Vòng tay yêu thương”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10495693-6294-7D14-04DB-16187C0D3967}"/>
              </a:ext>
            </a:extLst>
          </p:cNvPr>
          <p:cNvSpPr txBox="1"/>
          <p:nvPr/>
        </p:nvSpPr>
        <p:spPr>
          <a:xfrm>
            <a:off x="3749120" y="3316275"/>
            <a:ext cx="4506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Tiết đọc thư viện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CB26CAEF-75BE-C396-CBAE-261FF53C8A1B}"/>
              </a:ext>
            </a:extLst>
          </p:cNvPr>
          <p:cNvSpPr txBox="1"/>
          <p:nvPr/>
        </p:nvSpPr>
        <p:spPr>
          <a:xfrm>
            <a:off x="1114921" y="4167851"/>
            <a:ext cx="10244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noProof="0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Đọc cá nhân: Một số câu chuyện về an toàn giao thông.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145681" y="2653515"/>
            <a:ext cx="469309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unito Black" pitchFamily="2" charset="0"/>
                <a:ea typeface="Microsoft YaHei" panose="020B0503020204020204" charset="-122"/>
                <a:cs typeface="Times New Roman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unito Black" pitchFamily="2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703" y="3209130"/>
            <a:ext cx="4647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Nghe - </a:t>
            </a:r>
            <a:r>
              <a:rPr lang="en-US" sz="6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Viết</a:t>
            </a:r>
            <a:endParaRPr lang="en-US" sz="60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6342" y="1322354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latin typeface="HP001 4 hàng" panose="020B0603050302020204" pitchFamily="34" charset="0"/>
              </a:rPr>
              <a:t>εΠ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/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Đoạn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thơ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viết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hoa</a:t>
            </a:r>
            <a:r>
              <a:rPr lang="en-US" sz="2800" noProof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663465" y="1197945"/>
            <a:ext cx="106362" cy="53181"/>
            <a:chOff x="-386556" y="1543050"/>
            <a:chExt cx="106362" cy="53181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910" y="525228"/>
            <a:ext cx="375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Các từ dễ viết sai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5214" y="1611766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khiễng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khà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5214" y="2200210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nhấc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chân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25214" y="2869462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yếm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5214" y="3538714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nhảu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3379" y="3121779"/>
            <a:ext cx="536582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2283" y="2001520"/>
            <a:ext cx="5365827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0430" y="352770"/>
            <a:ext cx="515013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17479D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Nunito Black" pitchFamily="2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Nunito Black" pitchFamily="2" charset="0"/>
                <a:cs typeface="Times New Roman" panose="02020603050405020304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264" y="1051170"/>
            <a:ext cx="883535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</a:t>
            </a:r>
            <a:r>
              <a:rPr lang="en-US" sz="3600" b="1" i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369735"/>
            <a:ext cx="10102467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3600">
                <a:latin typeface="Nunito Black" pitchFamily="2" charset="0"/>
                <a:cs typeface="Times New Roman" panose="02020603050405020304" pitchFamily="18" charset="0"/>
              </a:rPr>
              <a:t>     ữ</a:t>
            </a:r>
            <a:endParaRPr lang="en-US" sz="36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tung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nhà</a:t>
            </a:r>
            <a:endParaRPr lang="en-US" sz="36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    ữ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gà</a:t>
            </a:r>
            <a:endParaRPr lang="en-US" sz="36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oai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(Theo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Trương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)</a:t>
            </a:r>
            <a:endParaRPr lang="vi-VN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087" y="2562219"/>
            <a:ext cx="1037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6538" y="4206242"/>
            <a:ext cx="1308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01311" y="4206242"/>
            <a:ext cx="729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0030" y="5062775"/>
            <a:ext cx="739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52575" y="5044730"/>
            <a:ext cx="683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37CE9-75A2-70B4-6565-4DCB2EA468BC}"/>
              </a:ext>
            </a:extLst>
          </p:cNvPr>
          <p:cNvGrpSpPr/>
          <p:nvPr/>
        </p:nvGrpSpPr>
        <p:grpSpPr>
          <a:xfrm>
            <a:off x="1578669" y="5158182"/>
            <a:ext cx="810240" cy="419428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5FD83A-3555-EFC1-6460-AB30C476DA9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002C9-4EA7-6DA0-1E00-E923AF0869DC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34E32D-4686-A633-2C4A-C56A43F23C4B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DCF5FE8-C882-658A-711E-3CC4E306C0A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95E433-B3AA-AE01-7B7F-F394A20292A4}"/>
              </a:ext>
            </a:extLst>
          </p:cNvPr>
          <p:cNvGrpSpPr/>
          <p:nvPr/>
        </p:nvGrpSpPr>
        <p:grpSpPr>
          <a:xfrm>
            <a:off x="3473062" y="5044730"/>
            <a:ext cx="683251" cy="550924"/>
            <a:chOff x="7507111" y="2996098"/>
            <a:chExt cx="417689" cy="41768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900F404-C8FF-9EA6-7D51-301FD9882E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CC9D0B-0796-14C6-8192-47C411A02A44}"/>
                </a:ext>
              </a:extLst>
            </p:cNvPr>
            <p:cNvCxnSpPr>
              <a:stCxn id="41" idx="0"/>
              <a:endCxn id="4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360FA2-BF63-0595-4DC0-01502770F75B}"/>
                </a:ext>
              </a:extLst>
            </p:cNvPr>
            <p:cNvCxnSpPr>
              <a:stCxn id="41" idx="3"/>
              <a:endCxn id="4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CD88343-6BE8-3B7C-8925-81A1B81CA63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6898A8-8409-8C8C-C9D0-ED9A338ED148}"/>
              </a:ext>
            </a:extLst>
          </p:cNvPr>
          <p:cNvGrpSpPr/>
          <p:nvPr/>
        </p:nvGrpSpPr>
        <p:grpSpPr>
          <a:xfrm>
            <a:off x="5665380" y="2654869"/>
            <a:ext cx="543725" cy="419428"/>
            <a:chOff x="7507111" y="2996098"/>
            <a:chExt cx="417689" cy="41768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4490B53-6346-FDA6-6179-2233C0B0060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B6E3B0-C5D4-E0D0-0856-351DCAABE79A}"/>
                </a:ext>
              </a:extLst>
            </p:cNvPr>
            <p:cNvCxnSpPr>
              <a:stCxn id="46" idx="0"/>
              <a:endCxn id="4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07E663-F00C-DCB6-344F-729BA54893C5}"/>
                </a:ext>
              </a:extLst>
            </p:cNvPr>
            <p:cNvCxnSpPr>
              <a:stCxn id="46" idx="3"/>
              <a:endCxn id="4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F2B138-C8FF-42F4-794C-212E1E3ED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C35130-10F5-CA71-C09D-F651490BF839}"/>
              </a:ext>
            </a:extLst>
          </p:cNvPr>
          <p:cNvGrpSpPr/>
          <p:nvPr/>
        </p:nvGrpSpPr>
        <p:grpSpPr>
          <a:xfrm>
            <a:off x="2227706" y="4319693"/>
            <a:ext cx="544088" cy="419428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376D6F-CBA5-1886-E902-B5BFD8DD164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FB1ED9-D1F0-FBE5-2FF8-4BFCF61FD126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2CD8DA-14AA-25DB-6707-D4F2CF58DC45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39FCE0-CD83-0B1F-1E23-28C99161E77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A69130-C90A-406E-E74C-B7AAD797B627}"/>
              </a:ext>
            </a:extLst>
          </p:cNvPr>
          <p:cNvGrpSpPr/>
          <p:nvPr/>
        </p:nvGrpSpPr>
        <p:grpSpPr>
          <a:xfrm>
            <a:off x="5778129" y="4319693"/>
            <a:ext cx="590089" cy="419428"/>
            <a:chOff x="7507111" y="2996098"/>
            <a:chExt cx="417689" cy="41768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56D4A1E-1722-DCDB-3051-7F54D97730D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F7BE312-3299-B944-5195-E43FFB554FF0}"/>
                </a:ext>
              </a:extLst>
            </p:cNvPr>
            <p:cNvCxnSpPr>
              <a:stCxn id="56" idx="0"/>
              <a:endCxn id="5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CF07BF1-0246-D638-F8D7-784056E5BBE7}"/>
                </a:ext>
              </a:extLst>
            </p:cNvPr>
            <p:cNvCxnSpPr>
              <a:stCxn id="56" idx="3"/>
              <a:endCxn id="5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FAD7672-EA5B-59F8-80BA-BE936F1125F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22596" y="424750"/>
            <a:ext cx="926385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ac</a:t>
            </a:r>
            <a:r>
              <a:rPr lang="en-US" sz="3600" b="1" i="1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at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sz="36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thay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lang="en-US" sz="36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vuông</a:t>
            </a:r>
            <a:r>
              <a:rPr lang="en-US" sz="36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3600" kern="0" dirty="0">
              <a:solidFill>
                <a:srgbClr val="000000"/>
              </a:solidFill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78"/>
          <a:stretch>
            <a:fillRect/>
          </a:stretch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/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múa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hát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ounded Rectangle 21"/>
          <p:cNvSpPr/>
          <p:nvPr/>
        </p:nvSpPr>
        <p:spPr>
          <a:xfrm rot="215970">
            <a:off x="5023467" y="2080116"/>
            <a:ext cx="1827633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quét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rác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ounded Rectangle 21"/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rửa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bát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21"/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bác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Rounded Rectangle 21"/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nhạc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ounded Rectangle 21"/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quà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/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Vận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dụng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,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trải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nghiệm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黑体" panose="02010609060101010101" pitchFamily="49" charset="-122"/>
              <a:cs typeface="Times New Roman" pitchFamily="18" charset="0"/>
              <a:sym typeface="+mn-lt"/>
            </a:endParaRPr>
          </a:p>
        </p:txBody>
      </p:sp>
      <p:pic>
        <p:nvPicPr>
          <p:cNvPr id="11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259</Words>
  <Application>Microsoft Office PowerPoint</Application>
  <PresentationFormat>Widescreen</PresentationFormat>
  <Paragraphs>53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HP001 4 hàng</vt:lpstr>
      <vt:lpstr>Nunito Black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2021-07-20T01:55:00Z</dcterms:created>
  <dcterms:modified xsi:type="dcterms:W3CDTF">2023-12-21T03:02:43Z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107994DF62254485B21315A2FFA8D519</vt:lpwstr>
  </property>
  <property fmtid="{D5CDD505-2E9C-101B-9397-08002B2CF9AE}" pid="3" name="KSOProductBuildVer">
    <vt:lpwstr>1033-11.2.0.10258</vt:lpwstr>
  </property>
</Properties>
</file>