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11088411" r:id="rId4"/>
    <p:sldId id="257" r:id="rId5"/>
    <p:sldId id="258" r:id="rId6"/>
    <p:sldId id="287" r:id="rId7"/>
    <p:sldId id="259" r:id="rId8"/>
    <p:sldId id="283" r:id="rId9"/>
    <p:sldId id="260" r:id="rId10"/>
    <p:sldId id="288" r:id="rId11"/>
    <p:sldId id="289" r:id="rId12"/>
    <p:sldId id="261" r:id="rId13"/>
    <p:sldId id="263" r:id="rId14"/>
    <p:sldId id="290" r:id="rId15"/>
    <p:sldId id="291" r:id="rId16"/>
    <p:sldId id="292" r:id="rId17"/>
    <p:sldId id="293" r:id="rId18"/>
    <p:sldId id="262" r:id="rId19"/>
    <p:sldId id="28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28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2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đế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4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6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3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206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66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0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5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37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92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69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52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047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54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2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33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48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8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5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13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37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0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9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39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2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0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7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7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089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slide" Target="slide15.xml"/><Relationship Id="rId12" Type="http://schemas.openxmlformats.org/officeDocument/2006/relationships/image" Target="../media/image23.png"/><Relationship Id="rId1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slide" Target="slide14.xml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2.xml"/><Relationship Id="rId9" Type="http://schemas.openxmlformats.org/officeDocument/2006/relationships/slide" Target="slide12.xml"/><Relationship Id="rId1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3.xml"/><Relationship Id="rId9" Type="http://schemas.openxmlformats.org/officeDocument/2006/relationships/slide" Target="slide12.xml"/><Relationship Id="rId1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4.xml"/><Relationship Id="rId9" Type="http://schemas.openxmlformats.org/officeDocument/2006/relationships/slide" Target="slide12.xml"/><Relationship Id="rId1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5.xml"/><Relationship Id="rId9" Type="http://schemas.openxmlformats.org/officeDocument/2006/relationships/slide" Target="slide12.xml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2" y="-13645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645580" y="252337"/>
            <a:ext cx="8983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ngày 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12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2023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3365981" y="1126609"/>
            <a:ext cx="554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Tự nhiên và xã hội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282562" y="1836610"/>
            <a:ext cx="11520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lt-LT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Ô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 tập và đánh giá chủ đề : Cộng đồng địa phương ( tiết 1)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9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914400"/>
            <a:ext cx="6248400" cy="62484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A527ABC-47AA-BD8D-B094-66B652255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81B65D7-D5E2-3EFC-2468-A8D9C12974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22346" r="27643" b="21375"/>
          <a:stretch/>
        </p:blipFill>
        <p:spPr>
          <a:xfrm rot="20632546">
            <a:off x="4080529" y="1828466"/>
            <a:ext cx="3573741" cy="19056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81001"/>
            <a:ext cx="9372600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886200"/>
            <a:ext cx="9296400" cy="3248338"/>
          </a:xfrm>
          <a:prstGeom prst="rect">
            <a:avLst/>
          </a:prstGeom>
        </p:spPr>
      </p:pic>
      <p:pic>
        <p:nvPicPr>
          <p:cNvPr id="21" name="Picture 20" descr="ductri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0" y="4876800"/>
            <a:ext cx="1678144" cy="1772878"/>
          </a:xfrm>
          <a:prstGeom prst="rect">
            <a:avLst/>
          </a:prstGeom>
        </p:spPr>
      </p:pic>
      <p:pic>
        <p:nvPicPr>
          <p:cNvPr id="23" name="Picture 22" descr="ductri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4811047"/>
            <a:ext cx="1752600" cy="1851537"/>
          </a:xfrm>
          <a:prstGeom prst="rect">
            <a:avLst/>
          </a:prstGeom>
        </p:spPr>
      </p:pic>
      <p:pic>
        <p:nvPicPr>
          <p:cNvPr id="24" name="Picture 23" descr="ductri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8256" y="1143001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1143001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505200" y="0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41944" y="144926"/>
            <a:ext cx="822960" cy="76620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9448800" y="0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9695704" y="78741"/>
            <a:ext cx="822960" cy="705616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33528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3726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uh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65744" y="2748279"/>
            <a:ext cx="759655" cy="827829"/>
          </a:xfrm>
          <a:prstGeom prst="rect">
            <a:avLst/>
          </a:prstGeom>
        </p:spPr>
      </p:pic>
      <p:pic>
        <p:nvPicPr>
          <p:cNvPr id="31" name="Picture 30" descr="chuye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9533144" y="2820044"/>
            <a:ext cx="886265" cy="806069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056DD25-22E6-EBD0-4A78-B3F85FC3B9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  <p:pic>
        <p:nvPicPr>
          <p:cNvPr id="5" name="Picture 4">
            <a:hlinkClick r:id="rId17" action="ppaction://hlinksldjump"/>
            <a:extLst>
              <a:ext uri="{FF2B5EF4-FFF2-40B4-BE49-F238E27FC236}">
                <a16:creationId xmlns:a16="http://schemas.microsoft.com/office/drawing/2014/main" id="{618C5DEA-D08D-433D-ED64-905A8CBEC09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41891" b="22222"/>
          <a:stretch/>
        </p:blipFill>
        <p:spPr>
          <a:xfrm>
            <a:off x="0" y="6136447"/>
            <a:ext cx="1897904" cy="681103"/>
          </a:xfrm>
          <a:prstGeom prst="rect">
            <a:avLst/>
          </a:prstGeom>
        </p:spPr>
      </p:pic>
      <p:sp>
        <p:nvSpPr>
          <p:cNvPr id="2" name="Rectangle 1">
            <a:hlinkClick r:id="rId17" action="ppaction://hlinksldjump"/>
            <a:extLst>
              <a:ext uri="{FF2B5EF4-FFF2-40B4-BE49-F238E27FC236}">
                <a16:creationId xmlns:a16="http://schemas.microsoft.com/office/drawing/2014/main" id="{E75EC076-0E33-5098-C3E7-CD6B72C2150B}"/>
              </a:ext>
            </a:extLst>
          </p:cNvPr>
          <p:cNvSpPr/>
          <p:nvPr/>
        </p:nvSpPr>
        <p:spPr>
          <a:xfrm>
            <a:off x="146312" y="6215544"/>
            <a:ext cx="1605280" cy="44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UTM Avo" panose="02040603050506020204" pitchFamily="18" charset="0"/>
              </a:rPr>
              <a:t>Hoàn </a:t>
            </a:r>
            <a:r>
              <a:rPr lang="en-US" sz="1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thành</a:t>
            </a:r>
            <a:endParaRPr lang="en-US" sz="1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0416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2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0235 0.24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2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1667 0.39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96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384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375ba1682899b9444c201750c3b90c1b.png">
            <a:extLst>
              <a:ext uri="{FF2B5EF4-FFF2-40B4-BE49-F238E27FC236}">
                <a16:creationId xmlns:a16="http://schemas.microsoft.com/office/drawing/2014/main" id="{BF9FC9DD-58E4-07E6-2E93-EBF6DC5230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450843"/>
            <a:ext cx="9372600" cy="406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FC2D17-ACE2-C876-10CC-68AF0A7467BB}"/>
              </a:ext>
            </a:extLst>
          </p:cNvPr>
          <p:cNvSpPr txBox="1"/>
          <p:nvPr/>
        </p:nvSpPr>
        <p:spPr>
          <a:xfrm>
            <a:off x="2990086" y="1097722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Câu 1: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Trong các phương tiện sau, phương tiện nào đi trên loại đường giao thông đường thủy?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2" name="Picture 14" descr="kim phut">
            <a:extLst>
              <a:ext uri="{FF2B5EF4-FFF2-40B4-BE49-F238E27FC236}">
                <a16:creationId xmlns:a16="http://schemas.microsoft.com/office/drawing/2014/main" id="{8E540C68-B46B-2CDF-0569-09BF3E86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>
            <a:extLst>
              <a:ext uri="{FF2B5EF4-FFF2-40B4-BE49-F238E27FC236}">
                <a16:creationId xmlns:a16="http://schemas.microsoft.com/office/drawing/2014/main" id="{732B9FE7-3C18-42DB-5CD7-CBD7EA0F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57540"/>
            <a:ext cx="1752600" cy="1768573"/>
          </a:xfrm>
          <a:prstGeom prst="rect">
            <a:avLst/>
          </a:prstGeom>
          <a:noFill/>
        </p:spPr>
      </p:pic>
      <p:sp>
        <p:nvSpPr>
          <p:cNvPr id="44" name="Cloud 43">
            <a:extLst>
              <a:ext uri="{FF2B5EF4-FFF2-40B4-BE49-F238E27FC236}">
                <a16:creationId xmlns:a16="http://schemas.microsoft.com/office/drawing/2014/main" id="{41F3899F-E273-92BA-58FA-CE44B92D9847}"/>
              </a:ext>
            </a:extLst>
          </p:cNvPr>
          <p:cNvSpPr/>
          <p:nvPr/>
        </p:nvSpPr>
        <p:spPr>
          <a:xfrm>
            <a:off x="9314686" y="3005202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45" name="Picture 44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51508EA-E06E-84E4-07DD-8CA0AC924C5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879F3-AA75-1AEB-A6D4-E4BF80B00B10}"/>
              </a:ext>
            </a:extLst>
          </p:cNvPr>
          <p:cNvGrpSpPr/>
          <p:nvPr/>
        </p:nvGrpSpPr>
        <p:grpSpPr>
          <a:xfrm>
            <a:off x="2129623" y="3956027"/>
            <a:ext cx="4497788" cy="685800"/>
            <a:chOff x="2133600" y="4038600"/>
            <a:chExt cx="4497788" cy="685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CBB812-15B8-A820-2141-96B0CF655B34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E6FB750-1394-281D-59FB-1201D7F2F3CD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18AEC3-5E0A-9606-FC89-98A63D51F98C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FA1D96-0D61-7640-C2DD-F8D064D0F61E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49" name="Picture 4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D7D23D1-ADF3-7546-2545-901FE70FD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C4E527-68E0-1C88-703D-700F89DEE367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Cáp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treo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BCCAA2-1C26-A921-8012-3C9A8C484ABD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92C13-2083-CDCD-C026-F711F4F2B872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8E8B017-2C19-262A-F9F9-9F0D46DC215B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D1AA70-4D3C-64FB-0F5D-B06877893B8B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A7C7C03-5340-CA34-0C2F-819EF06FDAE9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56" name="Picture 5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4F980DD-FB19-A872-82C6-DA14B74EA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8A4762-C745-251E-1FA1-967E59789356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Xe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máy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9012E9-E1AE-A593-4696-24F62654BA10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CBE9D5-A08C-9ED4-07EA-4A5496DD10E6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E344744-9347-D88F-5F67-757925CB6BD3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7D41FD-C201-4792-0516-7D915A2FDECF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CCBD0BC-EA30-C32F-5E89-4F78BC330764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63" name="Picture 6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FA5663F-C43A-2794-AD3B-559E95032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868710-809D-389C-F206-CD32714E3CE0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Tàu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lửa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36F7CC-B241-DC21-7B98-0D92E14B89E1}"/>
              </a:ext>
            </a:extLst>
          </p:cNvPr>
          <p:cNvGrpSpPr/>
          <p:nvPr/>
        </p:nvGrpSpPr>
        <p:grpSpPr>
          <a:xfrm>
            <a:off x="2131611" y="3019406"/>
            <a:ext cx="5433409" cy="685800"/>
            <a:chOff x="2133600" y="3200400"/>
            <a:chExt cx="5433409" cy="685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55C6C5-CBBE-0F46-90E7-5177C8C64A11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084C54C-4B6E-0AE1-E9E3-6E5B42A0196E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E4317F-ED5D-7CA4-D2D1-95228DDDA4F0}"/>
                  </a:ext>
                </a:extLst>
              </p:cNvPr>
              <p:cNvSpPr txBox="1"/>
              <p:nvPr/>
            </p:nvSpPr>
            <p:spPr>
              <a:xfrm>
                <a:off x="22860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F29EAF6-6C26-332E-CB69-1FAE866C328D}"/>
                </a:ext>
              </a:extLst>
            </p:cNvPr>
            <p:cNvGrpSpPr/>
            <p:nvPr/>
          </p:nvGrpSpPr>
          <p:grpSpPr>
            <a:xfrm>
              <a:off x="3003539" y="3276600"/>
              <a:ext cx="4563470" cy="566788"/>
              <a:chOff x="3003539" y="3302032"/>
              <a:chExt cx="4563470" cy="566788"/>
            </a:xfrm>
          </p:grpSpPr>
          <p:pic>
            <p:nvPicPr>
              <p:cNvPr id="70" name="Picture 6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A040A83-1834-F3BB-9A68-20DEC9C03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39" y="3302032"/>
                <a:ext cx="4389849" cy="56678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24BF3C-BCD0-7B7E-3403-3EC164347F24}"/>
                  </a:ext>
                </a:extLst>
              </p:cNvPr>
              <p:cNvSpPr txBox="1"/>
              <p:nvPr/>
            </p:nvSpPr>
            <p:spPr>
              <a:xfrm>
                <a:off x="3126189" y="3325590"/>
                <a:ext cx="4440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Thuyền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, ca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nô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tàu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bè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74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C2984BDB-2174-4BCA-8A2A-7FED409C0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75" name="Picture 74" descr="Logo, company name&#10;&#10;Description automatically generated">
            <a:extLst>
              <a:ext uri="{FF2B5EF4-FFF2-40B4-BE49-F238E27FC236}">
                <a16:creationId xmlns:a16="http://schemas.microsoft.com/office/drawing/2014/main" id="{41FA3AD1-E23F-D0B4-8BC2-FDB4B32A5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72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41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375ba1682899b9444c201750c3b90c1b.png">
            <a:extLst>
              <a:ext uri="{FF2B5EF4-FFF2-40B4-BE49-F238E27FC236}">
                <a16:creationId xmlns:a16="http://schemas.microsoft.com/office/drawing/2014/main" id="{6F1FA902-4873-2AB7-4E8B-51C0A01795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86EE8A5D-1EBE-6E07-7D71-E24A1B88B854}"/>
              </a:ext>
            </a:extLst>
          </p:cNvPr>
          <p:cNvSpPr txBox="1"/>
          <p:nvPr/>
        </p:nvSpPr>
        <p:spPr>
          <a:xfrm>
            <a:off x="2971800" y="12954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Câu 2: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Trong các phương tiện sau, phương tiện nào đi trên loại đường giao thông đường hàng không?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91" name="Picture 14" descr="kim phut">
            <a:extLst>
              <a:ext uri="{FF2B5EF4-FFF2-40B4-BE49-F238E27FC236}">
                <a16:creationId xmlns:a16="http://schemas.microsoft.com/office/drawing/2014/main" id="{969B848B-47F2-C730-592F-5E7F6757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dongho1">
            <a:extLst>
              <a:ext uri="{FF2B5EF4-FFF2-40B4-BE49-F238E27FC236}">
                <a16:creationId xmlns:a16="http://schemas.microsoft.com/office/drawing/2014/main" id="{15E06B8D-7F67-17BE-CA08-26EEB391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14972"/>
            <a:ext cx="1752600" cy="1768573"/>
          </a:xfrm>
          <a:prstGeom prst="rect">
            <a:avLst/>
          </a:prstGeom>
          <a:noFill/>
        </p:spPr>
      </p:pic>
      <p:sp>
        <p:nvSpPr>
          <p:cNvPr id="93" name="Cloud 92">
            <a:extLst>
              <a:ext uri="{FF2B5EF4-FFF2-40B4-BE49-F238E27FC236}">
                <a16:creationId xmlns:a16="http://schemas.microsoft.com/office/drawing/2014/main" id="{374F5DB3-C9B6-A9C4-5B93-B7893E081BD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94" name="Picture 93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702EEB1-BD86-BAD7-FFE4-510C3EAA3B5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91B2FDAC-BBCA-9DAB-6CAE-124A3A12595F}"/>
              </a:ext>
            </a:extLst>
          </p:cNvPr>
          <p:cNvGrpSpPr/>
          <p:nvPr/>
        </p:nvGrpSpPr>
        <p:grpSpPr>
          <a:xfrm>
            <a:off x="2133600" y="4038600"/>
            <a:ext cx="4267200" cy="685800"/>
            <a:chOff x="2133600" y="4038600"/>
            <a:chExt cx="4267200" cy="68580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7E44C5B-F3DA-150D-E30F-A60B1CB73C4E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918BFA1-8E5C-EC72-49D9-C43CB73FA918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EB043B2-42DC-DE93-67D9-AF04E3D3CC71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71F5E52-528A-5FB5-9438-8A2A323BFEEB}"/>
                </a:ext>
              </a:extLst>
            </p:cNvPr>
            <p:cNvGrpSpPr/>
            <p:nvPr/>
          </p:nvGrpSpPr>
          <p:grpSpPr>
            <a:xfrm>
              <a:off x="3005528" y="4104652"/>
              <a:ext cx="3395272" cy="543548"/>
              <a:chOff x="3005528" y="4191000"/>
              <a:chExt cx="3395272" cy="543548"/>
            </a:xfrm>
          </p:grpSpPr>
          <p:pic>
            <p:nvPicPr>
              <p:cNvPr id="98" name="Picture 9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E63E378-4A0F-3303-EAB7-E82883517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15664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4EEF857-9240-233B-F54E-04A8C7E670C3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Xe bus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F40AF0C-7419-4126-944D-3BFC57833B6F}"/>
              </a:ext>
            </a:extLst>
          </p:cNvPr>
          <p:cNvGrpSpPr/>
          <p:nvPr/>
        </p:nvGrpSpPr>
        <p:grpSpPr>
          <a:xfrm>
            <a:off x="2133600" y="3155934"/>
            <a:ext cx="4267200" cy="685800"/>
            <a:chOff x="2133600" y="4953000"/>
            <a:chExt cx="4267200" cy="68580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2CBEC48-AA54-05BC-90B9-D4935A19405C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F03F281-6A70-F11B-55D9-E100395F7A95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F45E22B-976C-8C05-93BE-B83EB9FEA8DA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5A2A9B38-8B05-05C5-BE8E-ECDE11FF7EEF}"/>
                </a:ext>
              </a:extLst>
            </p:cNvPr>
            <p:cNvGrpSpPr/>
            <p:nvPr/>
          </p:nvGrpSpPr>
          <p:grpSpPr>
            <a:xfrm>
              <a:off x="3005528" y="5029200"/>
              <a:ext cx="3395272" cy="531933"/>
              <a:chOff x="3005528" y="5029200"/>
              <a:chExt cx="3395272" cy="531933"/>
            </a:xfrm>
          </p:grpSpPr>
          <p:pic>
            <p:nvPicPr>
              <p:cNvPr id="105" name="Picture 10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7DEFCF56-8BB3-F451-952F-4F7E17517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11854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759AC32-7037-A3CD-6EF2-A370D67DF721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Ô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tô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0DDAFFE-41ED-494C-58F6-F1EC7DB48398}"/>
              </a:ext>
            </a:extLst>
          </p:cNvPr>
          <p:cNvGrpSpPr/>
          <p:nvPr/>
        </p:nvGrpSpPr>
        <p:grpSpPr>
          <a:xfrm>
            <a:off x="2133600" y="5867400"/>
            <a:ext cx="4267200" cy="685800"/>
            <a:chOff x="2133600" y="5867400"/>
            <a:chExt cx="4267200" cy="68580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38E0D3C-FA70-3242-5D2F-3A582062DA58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9887A2C-1D57-5F60-EB47-55258492637F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3B9DA7A-7427-16FC-113C-76ED6AC68975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E6451CE-1EFD-D203-947C-340AAFC88B6F}"/>
                </a:ext>
              </a:extLst>
            </p:cNvPr>
            <p:cNvGrpSpPr/>
            <p:nvPr/>
          </p:nvGrpSpPr>
          <p:grpSpPr>
            <a:xfrm>
              <a:off x="3005528" y="5943600"/>
              <a:ext cx="3395272" cy="540678"/>
              <a:chOff x="3005528" y="5943600"/>
              <a:chExt cx="3395272" cy="540678"/>
            </a:xfrm>
          </p:grpSpPr>
          <p:pic>
            <p:nvPicPr>
              <p:cNvPr id="112" name="Picture 11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446E123-BFF0-92FB-C345-F22121ABA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23284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8B9E439-4D28-1EC2-5BEE-AE0D29961D6D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Tàu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thuyền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A21409-7102-EECF-DEAC-4809FB7D9667}"/>
              </a:ext>
            </a:extLst>
          </p:cNvPr>
          <p:cNvGrpSpPr/>
          <p:nvPr/>
        </p:nvGrpSpPr>
        <p:grpSpPr>
          <a:xfrm>
            <a:off x="2133600" y="4953000"/>
            <a:ext cx="5279020" cy="685800"/>
            <a:chOff x="2133600" y="3200400"/>
            <a:chExt cx="5279020" cy="6858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984E6C1-2316-E8C7-D624-9C2A6530F6D7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9BE43BC-03B5-3758-E65C-04C028994629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F230C0-52DB-1F95-1BC8-E1223C36D3C1}"/>
                  </a:ext>
                </a:extLst>
              </p:cNvPr>
              <p:cNvSpPr txBox="1"/>
              <p:nvPr/>
            </p:nvSpPr>
            <p:spPr>
              <a:xfrm>
                <a:off x="22860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EEF32D9-1BCD-B128-B63F-E975308597CF}"/>
                </a:ext>
              </a:extLst>
            </p:cNvPr>
            <p:cNvGrpSpPr/>
            <p:nvPr/>
          </p:nvGrpSpPr>
          <p:grpSpPr>
            <a:xfrm>
              <a:off x="3003540" y="3276600"/>
              <a:ext cx="4409080" cy="591310"/>
              <a:chOff x="3003540" y="3302032"/>
              <a:chExt cx="4409080" cy="591310"/>
            </a:xfrm>
          </p:grpSpPr>
          <p:pic>
            <p:nvPicPr>
              <p:cNvPr id="119" name="Picture 11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EF767D1-AF37-DE9B-DE32-6F7C42E32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4159260" cy="59131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7773AC3-7039-A574-E460-9414CAF530AF}"/>
                  </a:ext>
                </a:extLst>
              </p:cNvPr>
              <p:cNvSpPr txBox="1"/>
              <p:nvPr/>
            </p:nvSpPr>
            <p:spPr>
              <a:xfrm>
                <a:off x="3124200" y="3325590"/>
                <a:ext cx="4288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May bay,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trực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thăng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12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9744513-D51D-5AE0-C806-84DC977F7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124" name="Picture 123" descr="Logo, company name&#10;&#10;Description automatically generated">
            <a:extLst>
              <a:ext uri="{FF2B5EF4-FFF2-40B4-BE49-F238E27FC236}">
                <a16:creationId xmlns:a16="http://schemas.microsoft.com/office/drawing/2014/main" id="{273E18F9-F448-B1FB-A729-93ABB17E07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724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</p:childTnLst>
        </p:cTn>
      </p:par>
    </p:tnLst>
    <p:bldLst>
      <p:bldP spid="90" grpId="0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375ba1682899b9444c201750c3b90c1b.png">
            <a:extLst>
              <a:ext uri="{FF2B5EF4-FFF2-40B4-BE49-F238E27FC236}">
                <a16:creationId xmlns:a16="http://schemas.microsoft.com/office/drawing/2014/main" id="{10A0105E-95E2-FA70-0D07-A82793CDFD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202FBFB-92DE-D548-79B1-AE6E741CDF0C}"/>
              </a:ext>
            </a:extLst>
          </p:cNvPr>
          <p:cNvSpPr txBox="1"/>
          <p:nvPr/>
        </p:nvSpPr>
        <p:spPr>
          <a:xfrm>
            <a:off x="2933700" y="1021506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3: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Trong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57" name="Picture 14" descr="kim phut">
            <a:extLst>
              <a:ext uri="{FF2B5EF4-FFF2-40B4-BE49-F238E27FC236}">
                <a16:creationId xmlns:a16="http://schemas.microsoft.com/office/drawing/2014/main" id="{BEFE66ED-8358-A3A2-1004-724DA908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dongho1">
            <a:extLst>
              <a:ext uri="{FF2B5EF4-FFF2-40B4-BE49-F238E27FC236}">
                <a16:creationId xmlns:a16="http://schemas.microsoft.com/office/drawing/2014/main" id="{25AD916F-96DB-6B19-917E-5281022E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864195"/>
            <a:ext cx="1752600" cy="1768573"/>
          </a:xfrm>
          <a:prstGeom prst="rect">
            <a:avLst/>
          </a:prstGeom>
          <a:noFill/>
        </p:spPr>
      </p:pic>
      <p:sp>
        <p:nvSpPr>
          <p:cNvPr id="59" name="Cloud 58">
            <a:extLst>
              <a:ext uri="{FF2B5EF4-FFF2-40B4-BE49-F238E27FC236}">
                <a16:creationId xmlns:a16="http://schemas.microsoft.com/office/drawing/2014/main" id="{AC46F0F1-43EC-89F7-06F0-23E4528CCAFB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60" name="Picture 59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AE40B0C-A656-35C6-C63D-099D1127F3C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BEC0328-7F87-D295-50FB-E9BE1422E426}"/>
              </a:ext>
            </a:extLst>
          </p:cNvPr>
          <p:cNvGrpSpPr/>
          <p:nvPr/>
        </p:nvGrpSpPr>
        <p:grpSpPr>
          <a:xfrm>
            <a:off x="2133600" y="4038600"/>
            <a:ext cx="5257800" cy="685800"/>
            <a:chOff x="2133600" y="4038600"/>
            <a:chExt cx="5257800" cy="6858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1776552-2004-B1CB-4503-88F6D03DE294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0140422-C57B-4648-D173-DD8A7FE1839F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5EC2545-FCD9-8D4C-CDF5-387C17C05E9B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FA00E4E-DD12-D1C8-9DD2-82AC02C3E253}"/>
                </a:ext>
              </a:extLst>
            </p:cNvPr>
            <p:cNvGrpSpPr/>
            <p:nvPr/>
          </p:nvGrpSpPr>
          <p:grpSpPr>
            <a:xfrm>
              <a:off x="3005528" y="4104652"/>
              <a:ext cx="4385872" cy="543548"/>
              <a:chOff x="3005528" y="4191000"/>
              <a:chExt cx="4385872" cy="543548"/>
            </a:xfrm>
          </p:grpSpPr>
          <p:pic>
            <p:nvPicPr>
              <p:cNvPr id="64" name="Picture 6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C12FA80-D444-3244-F154-85DC7CDC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43858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AD6D4E-BAE5-4290-6B32-14B50554546C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426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Lương thực thực phẩm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F91410-62DD-158A-1122-B6C6002D9992}"/>
              </a:ext>
            </a:extLst>
          </p:cNvPr>
          <p:cNvGrpSpPr/>
          <p:nvPr/>
        </p:nvGrpSpPr>
        <p:grpSpPr>
          <a:xfrm>
            <a:off x="2133600" y="4953000"/>
            <a:ext cx="4267200" cy="685800"/>
            <a:chOff x="2133600" y="4953000"/>
            <a:chExt cx="4267200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BFDEA91-48B4-4814-4CCE-B824EF2F7297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D10900C-7EE9-875F-8789-44DE81CA9D4A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75B26F8-C642-F666-FB99-C6051B0C015E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B6172BB-AC05-7FA0-C203-11B0EB42EB65}"/>
                </a:ext>
              </a:extLst>
            </p:cNvPr>
            <p:cNvGrpSpPr/>
            <p:nvPr/>
          </p:nvGrpSpPr>
          <p:grpSpPr>
            <a:xfrm>
              <a:off x="3005528" y="5029200"/>
              <a:ext cx="3395272" cy="531933"/>
              <a:chOff x="3005528" y="5029200"/>
              <a:chExt cx="3395272" cy="531933"/>
            </a:xfrm>
          </p:grpSpPr>
          <p:pic>
            <p:nvPicPr>
              <p:cNvPr id="71" name="Picture 7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3232ADE-7A3C-1FB0-060B-704739F96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20236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8D60499-BE2A-E9A1-F324-0A3B63E5E197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Bánh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kẹo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A27692-5111-462A-26B3-0B8043AD996A}"/>
              </a:ext>
            </a:extLst>
          </p:cNvPr>
          <p:cNvGrpSpPr/>
          <p:nvPr/>
        </p:nvGrpSpPr>
        <p:grpSpPr>
          <a:xfrm>
            <a:off x="2133600" y="5867400"/>
            <a:ext cx="2895600" cy="685800"/>
            <a:chOff x="2133600" y="5867400"/>
            <a:chExt cx="2895600" cy="685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80DA98F-2858-71F5-9270-39EC36EDEA19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DCC6FB0-8357-B2CF-453D-06BA17919CC7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95ED750-007D-4DD1-3CD8-C9F119CB30A6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EF91B8F-0061-FF06-17A7-5060EC095CCD}"/>
                </a:ext>
              </a:extLst>
            </p:cNvPr>
            <p:cNvGrpSpPr/>
            <p:nvPr/>
          </p:nvGrpSpPr>
          <p:grpSpPr>
            <a:xfrm>
              <a:off x="3005528" y="5943600"/>
              <a:ext cx="2023672" cy="540678"/>
              <a:chOff x="3005528" y="5943600"/>
              <a:chExt cx="2023672" cy="540678"/>
            </a:xfrm>
          </p:grpSpPr>
          <p:pic>
            <p:nvPicPr>
              <p:cNvPr id="78" name="Picture 7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02E6644-8C00-0404-CB2F-AA9FC0690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20236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EF9F08-DC83-BA07-7580-648D6978D62C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Hoa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quả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E7199C-EB10-B60C-E687-23EE39F221AF}"/>
              </a:ext>
            </a:extLst>
          </p:cNvPr>
          <p:cNvGrpSpPr/>
          <p:nvPr/>
        </p:nvGrpSpPr>
        <p:grpSpPr>
          <a:xfrm>
            <a:off x="2133600" y="3200400"/>
            <a:ext cx="4191000" cy="685800"/>
            <a:chOff x="2133600" y="3200400"/>
            <a:chExt cx="4191000" cy="6858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68F9702-B747-835C-A4BF-31674547E57E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F5C4FA7-B91B-3292-D015-10E174E240D7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1C808FC-CDBF-428C-5357-F5E67A84D41F}"/>
                  </a:ext>
                </a:extLst>
              </p:cNvPr>
              <p:cNvSpPr txBox="1"/>
              <p:nvPr/>
            </p:nvSpPr>
            <p:spPr>
              <a:xfrm>
                <a:off x="22098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49D26C9-E143-AF8A-7945-290E311ABDBA}"/>
                </a:ext>
              </a:extLst>
            </p:cNvPr>
            <p:cNvGrpSpPr/>
            <p:nvPr/>
          </p:nvGrpSpPr>
          <p:grpSpPr>
            <a:xfrm>
              <a:off x="3003540" y="3276600"/>
              <a:ext cx="3321060" cy="546778"/>
              <a:chOff x="3003540" y="3302032"/>
              <a:chExt cx="3321060" cy="546778"/>
            </a:xfrm>
          </p:grpSpPr>
          <p:pic>
            <p:nvPicPr>
              <p:cNvPr id="85" name="Picture 8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4ACF1F0-23D3-E29C-96BB-A78F19B29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27660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BEBFF35-664F-425C-F8F0-20704DFC1387}"/>
                  </a:ext>
                </a:extLst>
              </p:cNvPr>
              <p:cNvSpPr txBox="1"/>
              <p:nvPr/>
            </p:nvSpPr>
            <p:spPr>
              <a:xfrm>
                <a:off x="3048000" y="332559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Linh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kiện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điện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tử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89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801E1C-CF5C-53CD-A275-5DFC25490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90" name="Picture 89" descr="Logo, company name&#10;&#10;Description automatically generated">
            <a:extLst>
              <a:ext uri="{FF2B5EF4-FFF2-40B4-BE49-F238E27FC236}">
                <a16:creationId xmlns:a16="http://schemas.microsoft.com/office/drawing/2014/main" id="{4662BA7A-73A4-AD26-BF4C-BEE15A72D2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724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56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375ba1682899b9444c201750c3b90c1b.png">
            <a:extLst>
              <a:ext uri="{FF2B5EF4-FFF2-40B4-BE49-F238E27FC236}">
                <a16:creationId xmlns:a16="http://schemas.microsoft.com/office/drawing/2014/main" id="{0FF42159-9544-C17B-588A-CEECD853778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F520CE6-3453-2117-5A6D-A5D4D3AE2284}"/>
              </a:ext>
            </a:extLst>
          </p:cNvPr>
          <p:cNvSpPr txBox="1"/>
          <p:nvPr/>
        </p:nvSpPr>
        <p:spPr>
          <a:xfrm>
            <a:off x="2979200" y="1172534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4: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Trong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siêu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57" name="Picture 14" descr="kim phut">
            <a:extLst>
              <a:ext uri="{FF2B5EF4-FFF2-40B4-BE49-F238E27FC236}">
                <a16:creationId xmlns:a16="http://schemas.microsoft.com/office/drawing/2014/main" id="{06702681-CFBE-A44E-B779-2942A287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58857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dongho1">
            <a:extLst>
              <a:ext uri="{FF2B5EF4-FFF2-40B4-BE49-F238E27FC236}">
                <a16:creationId xmlns:a16="http://schemas.microsoft.com/office/drawing/2014/main" id="{5BF4F369-EB69-D833-6A88-EA19750D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4057" y="3698423"/>
            <a:ext cx="1752600" cy="1768573"/>
          </a:xfrm>
          <a:prstGeom prst="rect">
            <a:avLst/>
          </a:prstGeom>
          <a:noFill/>
        </p:spPr>
      </p:pic>
      <p:sp>
        <p:nvSpPr>
          <p:cNvPr id="59" name="Cloud 58">
            <a:extLst>
              <a:ext uri="{FF2B5EF4-FFF2-40B4-BE49-F238E27FC236}">
                <a16:creationId xmlns:a16="http://schemas.microsoft.com/office/drawing/2014/main" id="{67EFA23E-0498-6B87-5F19-5B3A67D466C1}"/>
              </a:ext>
            </a:extLst>
          </p:cNvPr>
          <p:cNvSpPr/>
          <p:nvPr/>
        </p:nvSpPr>
        <p:spPr>
          <a:xfrm>
            <a:off x="10330357" y="2738013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60" name="Picture 59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C584A0D1-D9F3-07D8-82BA-05A67FC717D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496F133-4A02-4233-AE94-20CD0054584A}"/>
              </a:ext>
            </a:extLst>
          </p:cNvPr>
          <p:cNvGrpSpPr/>
          <p:nvPr/>
        </p:nvGrpSpPr>
        <p:grpSpPr>
          <a:xfrm>
            <a:off x="2133600" y="4038600"/>
            <a:ext cx="7620000" cy="685800"/>
            <a:chOff x="2133600" y="4038600"/>
            <a:chExt cx="7620000" cy="6858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45D220A-E694-54ED-08F7-4999A6912F5A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3FB4A91-134B-8D64-C024-FDD8FF17650D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48392D-506E-53D8-F4CB-58F9B1276F63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8D1BE47-4B8E-15D0-BBEB-EAA1B3A07408}"/>
                </a:ext>
              </a:extLst>
            </p:cNvPr>
            <p:cNvGrpSpPr/>
            <p:nvPr/>
          </p:nvGrpSpPr>
          <p:grpSpPr>
            <a:xfrm>
              <a:off x="3005528" y="4104652"/>
              <a:ext cx="6748072" cy="543548"/>
              <a:chOff x="3005528" y="4191000"/>
              <a:chExt cx="6748072" cy="543548"/>
            </a:xfrm>
          </p:grpSpPr>
          <p:pic>
            <p:nvPicPr>
              <p:cNvPr id="64" name="Picture 6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423C15C-91EF-5DF2-BBCD-FC807659E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60622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24AC1A-DA8E-C1AF-2FDD-F5F7F7FB097C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662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Thanh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toán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bằng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thẻ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ngân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hàng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2EE1461-3DF4-EF2B-4692-C2EAD735C672}"/>
              </a:ext>
            </a:extLst>
          </p:cNvPr>
          <p:cNvGrpSpPr/>
          <p:nvPr/>
        </p:nvGrpSpPr>
        <p:grpSpPr>
          <a:xfrm>
            <a:off x="2133600" y="4953000"/>
            <a:ext cx="6400800" cy="685800"/>
            <a:chOff x="2133600" y="4953000"/>
            <a:chExt cx="6400800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02539EC-EA82-478D-A730-746688317B6B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517E568-5639-83FD-394C-A642C03A5FB3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36147CB-FA73-4B39-25AD-BF7550724CC0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9ADA39C-6577-41F7-3388-0751C81B227B}"/>
                </a:ext>
              </a:extLst>
            </p:cNvPr>
            <p:cNvGrpSpPr/>
            <p:nvPr/>
          </p:nvGrpSpPr>
          <p:grpSpPr>
            <a:xfrm>
              <a:off x="3005528" y="5029200"/>
              <a:ext cx="5528872" cy="531933"/>
              <a:chOff x="3005528" y="5029200"/>
              <a:chExt cx="5528872" cy="531933"/>
            </a:xfrm>
          </p:grpSpPr>
          <p:pic>
            <p:nvPicPr>
              <p:cNvPr id="71" name="Picture 7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BE8F491-778B-F94A-D725-0CF7BEDFD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541020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794C973-F12F-6517-70B8-F696ED7F1013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541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Mua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hàng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theo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giá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niêm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yết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5E978C-18E2-9F33-1557-2D7CBA69229B}"/>
              </a:ext>
            </a:extLst>
          </p:cNvPr>
          <p:cNvGrpSpPr/>
          <p:nvPr/>
        </p:nvGrpSpPr>
        <p:grpSpPr>
          <a:xfrm>
            <a:off x="2133600" y="3099003"/>
            <a:ext cx="4800600" cy="685800"/>
            <a:chOff x="2133600" y="5867400"/>
            <a:chExt cx="4800600" cy="685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33E9492-E9D0-7AD0-5E49-F608F49D08A2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F006B35-F981-FD24-5CED-4473F31A0F47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A7010F-5399-6642-BC6D-389784D947AB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7AD5C1D-DA17-3BCD-A476-F6C841B3EC4F}"/>
                </a:ext>
              </a:extLst>
            </p:cNvPr>
            <p:cNvGrpSpPr/>
            <p:nvPr/>
          </p:nvGrpSpPr>
          <p:grpSpPr>
            <a:xfrm>
              <a:off x="3005528" y="5943600"/>
              <a:ext cx="3928672" cy="540678"/>
              <a:chOff x="3005528" y="5943600"/>
              <a:chExt cx="3928672" cy="540678"/>
            </a:xfrm>
          </p:grpSpPr>
          <p:pic>
            <p:nvPicPr>
              <p:cNvPr id="78" name="Picture 7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AE7D980-5531-8A4F-9623-E003F0A59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9286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F30F97D-D540-C675-4461-3C412F51E229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693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Thanh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toán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tiền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mặt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2B9B365-0059-F484-C9AA-3FC1F2BCAD4F}"/>
              </a:ext>
            </a:extLst>
          </p:cNvPr>
          <p:cNvGrpSpPr/>
          <p:nvPr/>
        </p:nvGrpSpPr>
        <p:grpSpPr>
          <a:xfrm>
            <a:off x="2135588" y="5953398"/>
            <a:ext cx="4570012" cy="685800"/>
            <a:chOff x="2133600" y="3200400"/>
            <a:chExt cx="4570012" cy="6858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333C88A-8F3F-1D56-7771-62F710005F2A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7D2E58-6D7C-0A64-F3A0-FBB6C9400150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18015E3-E568-FD60-64A2-C764A3C15979}"/>
                  </a:ext>
                </a:extLst>
              </p:cNvPr>
              <p:cNvSpPr txBox="1"/>
              <p:nvPr/>
            </p:nvSpPr>
            <p:spPr>
              <a:xfrm>
                <a:off x="22098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E616FDE-162B-AA7E-B1ED-579125E40D32}"/>
                </a:ext>
              </a:extLst>
            </p:cNvPr>
            <p:cNvGrpSpPr/>
            <p:nvPr/>
          </p:nvGrpSpPr>
          <p:grpSpPr>
            <a:xfrm>
              <a:off x="3003540" y="3276600"/>
              <a:ext cx="3700072" cy="528310"/>
              <a:chOff x="3003540" y="3302032"/>
              <a:chExt cx="3700072" cy="528310"/>
            </a:xfrm>
          </p:grpSpPr>
          <p:pic>
            <p:nvPicPr>
              <p:cNvPr id="85" name="Picture 8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1B3CBE4-F1B9-71C4-6314-EE9745454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700072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D7D333-DE08-6A62-F486-787D17565E3F}"/>
                  </a:ext>
                </a:extLst>
              </p:cNvPr>
              <p:cNvSpPr txBox="1"/>
              <p:nvPr/>
            </p:nvSpPr>
            <p:spPr>
              <a:xfrm>
                <a:off x="3122212" y="3307122"/>
                <a:ext cx="3450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itchFamily="2" charset="0"/>
                    <a:ea typeface="+mn-ea"/>
                    <a:cs typeface="Times New Roman" pitchFamily="18" charset="0"/>
                  </a:rPr>
                  <a:t>Được tự do trả giá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89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159789C-1049-06D8-54EA-0C6DA51F2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90" name="Picture 89" descr="Logo, company name&#10;&#10;Description automatically generated">
            <a:extLst>
              <a:ext uri="{FF2B5EF4-FFF2-40B4-BE49-F238E27FC236}">
                <a16:creationId xmlns:a16="http://schemas.microsoft.com/office/drawing/2014/main" id="{E8991D6A-82AD-B749-24A8-AFE2039842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724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56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94ED6B6-BA8D-22EC-DE79-4C3A4A77F2F4}"/>
              </a:ext>
            </a:extLst>
          </p:cNvPr>
          <p:cNvSpPr/>
          <p:nvPr/>
        </p:nvSpPr>
        <p:spPr>
          <a:xfrm>
            <a:off x="923260" y="3034886"/>
            <a:ext cx="4695220" cy="12411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tiết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1ED0C84-74E1-871D-84A4-C86AC7E65C25}"/>
              </a:ext>
            </a:extLst>
          </p:cNvPr>
          <p:cNvSpPr/>
          <p:nvPr/>
        </p:nvSpPr>
        <p:spPr>
          <a:xfrm>
            <a:off x="6095999" y="2728418"/>
            <a:ext cx="5564136" cy="18541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Chuẩn bị cho tiết tiếp theo: 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Bài: Ôn tập và đánh giá chủ đề Cộng động địa phương (Tiết 2)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1F7F14-2ED1-3508-94AF-D5CEC67928DC}"/>
              </a:ext>
            </a:extLst>
          </p:cNvPr>
          <p:cNvSpPr/>
          <p:nvPr/>
        </p:nvSpPr>
        <p:spPr>
          <a:xfrm>
            <a:off x="3617277" y="1330960"/>
            <a:ext cx="4957445" cy="66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Hướng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dẫn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nhà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8;p44">
            <a:extLst>
              <a:ext uri="{FF2B5EF4-FFF2-40B4-BE49-F238E27FC236}">
                <a16:creationId xmlns:a16="http://schemas.microsoft.com/office/drawing/2014/main" id="{B001CEFD-64CB-AB54-1933-6A81B7D622BC}"/>
              </a:ext>
            </a:extLst>
          </p:cNvPr>
          <p:cNvGrpSpPr/>
          <p:nvPr/>
        </p:nvGrpSpPr>
        <p:grpSpPr>
          <a:xfrm>
            <a:off x="9590931" y="4018027"/>
            <a:ext cx="1600571" cy="1841275"/>
            <a:chOff x="6872869" y="2633157"/>
            <a:chExt cx="1160905" cy="1335489"/>
          </a:xfrm>
        </p:grpSpPr>
        <p:sp>
          <p:nvSpPr>
            <p:cNvPr id="3" name="Google Shape;969;p44">
              <a:extLst>
                <a:ext uri="{FF2B5EF4-FFF2-40B4-BE49-F238E27FC236}">
                  <a16:creationId xmlns:a16="http://schemas.microsoft.com/office/drawing/2014/main" id="{C32DF162-A409-30F2-DE40-027A51BCEA3F}"/>
                </a:ext>
              </a:extLst>
            </p:cNvPr>
            <p:cNvSpPr/>
            <p:nvPr/>
          </p:nvSpPr>
          <p:spPr>
            <a:xfrm flipH="1">
              <a:off x="7149779" y="3373658"/>
              <a:ext cx="323753" cy="248912"/>
            </a:xfrm>
            <a:custGeom>
              <a:avLst/>
              <a:gdLst/>
              <a:ahLst/>
              <a:cxnLst/>
              <a:rect l="l" t="t" r="r" b="b"/>
              <a:pathLst>
                <a:path w="4447" h="3419" extrusionOk="0">
                  <a:moveTo>
                    <a:pt x="967" y="0"/>
                  </a:moveTo>
                  <a:cubicBezTo>
                    <a:pt x="1048" y="82"/>
                    <a:pt x="2503" y="1557"/>
                    <a:pt x="3297" y="2106"/>
                  </a:cubicBezTo>
                  <a:cubicBezTo>
                    <a:pt x="3663" y="2381"/>
                    <a:pt x="4050" y="2625"/>
                    <a:pt x="4446" y="2849"/>
                  </a:cubicBezTo>
                  <a:lnTo>
                    <a:pt x="4212" y="3419"/>
                  </a:lnTo>
                  <a:cubicBezTo>
                    <a:pt x="4212" y="3419"/>
                    <a:pt x="1598" y="2686"/>
                    <a:pt x="804" y="2188"/>
                  </a:cubicBezTo>
                  <a:cubicBezTo>
                    <a:pt x="0" y="1689"/>
                    <a:pt x="590" y="123"/>
                    <a:pt x="967" y="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Google Shape;970;p44">
              <a:extLst>
                <a:ext uri="{FF2B5EF4-FFF2-40B4-BE49-F238E27FC236}">
                  <a16:creationId xmlns:a16="http://schemas.microsoft.com/office/drawing/2014/main" id="{895CDBB9-8DE6-EB15-7F4D-9E60DF4661B1}"/>
                </a:ext>
              </a:extLst>
            </p:cNvPr>
            <p:cNvSpPr/>
            <p:nvPr/>
          </p:nvSpPr>
          <p:spPr>
            <a:xfrm flipH="1">
              <a:off x="7108282" y="3569206"/>
              <a:ext cx="87509" cy="76370"/>
            </a:xfrm>
            <a:custGeom>
              <a:avLst/>
              <a:gdLst/>
              <a:ahLst/>
              <a:cxnLst/>
              <a:rect l="l" t="t" r="r" b="b"/>
              <a:pathLst>
                <a:path w="1202" h="1049" extrusionOk="0">
                  <a:moveTo>
                    <a:pt x="1048" y="957"/>
                  </a:moveTo>
                  <a:cubicBezTo>
                    <a:pt x="1059" y="845"/>
                    <a:pt x="1028" y="733"/>
                    <a:pt x="967" y="651"/>
                  </a:cubicBezTo>
                  <a:cubicBezTo>
                    <a:pt x="1089" y="590"/>
                    <a:pt x="1191" y="509"/>
                    <a:pt x="1191" y="438"/>
                  </a:cubicBezTo>
                  <a:cubicBezTo>
                    <a:pt x="1201" y="326"/>
                    <a:pt x="896" y="133"/>
                    <a:pt x="784" y="61"/>
                  </a:cubicBezTo>
                  <a:cubicBezTo>
                    <a:pt x="662" y="0"/>
                    <a:pt x="519" y="0"/>
                    <a:pt x="387" y="41"/>
                  </a:cubicBezTo>
                  <a:cubicBezTo>
                    <a:pt x="133" y="143"/>
                    <a:pt x="1" y="641"/>
                    <a:pt x="163" y="865"/>
                  </a:cubicBezTo>
                  <a:cubicBezTo>
                    <a:pt x="255" y="967"/>
                    <a:pt x="377" y="1028"/>
                    <a:pt x="499" y="1048"/>
                  </a:cubicBezTo>
                  <a:cubicBezTo>
                    <a:pt x="631" y="1048"/>
                    <a:pt x="987" y="1048"/>
                    <a:pt x="1048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Google Shape;971;p44">
              <a:extLst>
                <a:ext uri="{FF2B5EF4-FFF2-40B4-BE49-F238E27FC236}">
                  <a16:creationId xmlns:a16="http://schemas.microsoft.com/office/drawing/2014/main" id="{B3DC0BB0-8E5C-378E-43EA-2F5FC6B55381}"/>
                </a:ext>
              </a:extLst>
            </p:cNvPr>
            <p:cNvSpPr/>
            <p:nvPr/>
          </p:nvSpPr>
          <p:spPr>
            <a:xfrm flipH="1">
              <a:off x="7353726" y="3681950"/>
              <a:ext cx="351927" cy="284439"/>
            </a:xfrm>
            <a:custGeom>
              <a:avLst/>
              <a:gdLst/>
              <a:ahLst/>
              <a:cxnLst/>
              <a:rect l="l" t="t" r="r" b="b"/>
              <a:pathLst>
                <a:path w="4834" h="3907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07"/>
                  </a:lnTo>
                  <a:lnTo>
                    <a:pt x="2554" y="2961"/>
                  </a:lnTo>
                  <a:lnTo>
                    <a:pt x="1" y="2106"/>
                  </a:lnTo>
                  <a:lnTo>
                    <a:pt x="1547" y="529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Google Shape;972;p44">
              <a:extLst>
                <a:ext uri="{FF2B5EF4-FFF2-40B4-BE49-F238E27FC236}">
                  <a16:creationId xmlns:a16="http://schemas.microsoft.com/office/drawing/2014/main" id="{B459D0DB-858E-BDC8-3A88-BA7D90B4E13D}"/>
                </a:ext>
              </a:extLst>
            </p:cNvPr>
            <p:cNvSpPr/>
            <p:nvPr/>
          </p:nvSpPr>
          <p:spPr>
            <a:xfrm flipH="1">
              <a:off x="7336690" y="3841897"/>
              <a:ext cx="126021" cy="126749"/>
            </a:xfrm>
            <a:custGeom>
              <a:avLst/>
              <a:gdLst/>
              <a:ahLst/>
              <a:cxnLst/>
              <a:rect l="l" t="t" r="r" b="b"/>
              <a:pathLst>
                <a:path w="1731" h="1741" extrusionOk="0">
                  <a:moveTo>
                    <a:pt x="1618" y="214"/>
                  </a:moveTo>
                  <a:cubicBezTo>
                    <a:pt x="1730" y="397"/>
                    <a:pt x="1618" y="794"/>
                    <a:pt x="1425" y="1110"/>
                  </a:cubicBezTo>
                  <a:cubicBezTo>
                    <a:pt x="1252" y="1445"/>
                    <a:pt x="987" y="1740"/>
                    <a:pt x="764" y="1740"/>
                  </a:cubicBezTo>
                  <a:cubicBezTo>
                    <a:pt x="540" y="1740"/>
                    <a:pt x="224" y="1232"/>
                    <a:pt x="112" y="1049"/>
                  </a:cubicBezTo>
                  <a:cubicBezTo>
                    <a:pt x="1" y="876"/>
                    <a:pt x="51" y="631"/>
                    <a:pt x="163" y="397"/>
                  </a:cubicBezTo>
                  <a:cubicBezTo>
                    <a:pt x="296" y="184"/>
                    <a:pt x="489" y="11"/>
                    <a:pt x="682" y="11"/>
                  </a:cubicBezTo>
                  <a:cubicBezTo>
                    <a:pt x="906" y="1"/>
                    <a:pt x="1506" y="11"/>
                    <a:pt x="1618" y="2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973;p44">
              <a:extLst>
                <a:ext uri="{FF2B5EF4-FFF2-40B4-BE49-F238E27FC236}">
                  <a16:creationId xmlns:a16="http://schemas.microsoft.com/office/drawing/2014/main" id="{3C3D42FB-2837-F06A-214F-0367FE2FED52}"/>
                </a:ext>
              </a:extLst>
            </p:cNvPr>
            <p:cNvSpPr/>
            <p:nvPr/>
          </p:nvSpPr>
          <p:spPr>
            <a:xfrm flipH="1">
              <a:off x="7141215" y="3635283"/>
              <a:ext cx="351854" cy="285240"/>
            </a:xfrm>
            <a:custGeom>
              <a:avLst/>
              <a:gdLst/>
              <a:ahLst/>
              <a:cxnLst/>
              <a:rect l="l" t="t" r="r" b="b"/>
              <a:pathLst>
                <a:path w="4833" h="3918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17"/>
                  </a:lnTo>
                  <a:lnTo>
                    <a:pt x="2554" y="2961"/>
                  </a:lnTo>
                  <a:lnTo>
                    <a:pt x="0" y="2116"/>
                  </a:lnTo>
                  <a:lnTo>
                    <a:pt x="1557" y="539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974;p44">
              <a:extLst>
                <a:ext uri="{FF2B5EF4-FFF2-40B4-BE49-F238E27FC236}">
                  <a16:creationId xmlns:a16="http://schemas.microsoft.com/office/drawing/2014/main" id="{06C2B1AC-485C-283D-67FD-F9510E33D1A2}"/>
                </a:ext>
              </a:extLst>
            </p:cNvPr>
            <p:cNvSpPr/>
            <p:nvPr/>
          </p:nvSpPr>
          <p:spPr>
            <a:xfrm flipH="1">
              <a:off x="7124179" y="3795231"/>
              <a:ext cx="125948" cy="126749"/>
            </a:xfrm>
            <a:custGeom>
              <a:avLst/>
              <a:gdLst/>
              <a:ahLst/>
              <a:cxnLst/>
              <a:rect l="l" t="t" r="r" b="b"/>
              <a:pathLst>
                <a:path w="1730" h="1741" extrusionOk="0">
                  <a:moveTo>
                    <a:pt x="1618" y="225"/>
                  </a:moveTo>
                  <a:cubicBezTo>
                    <a:pt x="1730" y="408"/>
                    <a:pt x="1618" y="794"/>
                    <a:pt x="1425" y="1110"/>
                  </a:cubicBezTo>
                  <a:cubicBezTo>
                    <a:pt x="1262" y="1445"/>
                    <a:pt x="997" y="1740"/>
                    <a:pt x="774" y="1740"/>
                  </a:cubicBezTo>
                  <a:cubicBezTo>
                    <a:pt x="550" y="1740"/>
                    <a:pt x="224" y="1232"/>
                    <a:pt x="112" y="1059"/>
                  </a:cubicBezTo>
                  <a:cubicBezTo>
                    <a:pt x="0" y="876"/>
                    <a:pt x="61" y="642"/>
                    <a:pt x="173" y="398"/>
                  </a:cubicBezTo>
                  <a:cubicBezTo>
                    <a:pt x="295" y="194"/>
                    <a:pt x="489" y="21"/>
                    <a:pt x="682" y="21"/>
                  </a:cubicBezTo>
                  <a:cubicBezTo>
                    <a:pt x="906" y="1"/>
                    <a:pt x="1506" y="21"/>
                    <a:pt x="1618" y="2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975;p44">
              <a:extLst>
                <a:ext uri="{FF2B5EF4-FFF2-40B4-BE49-F238E27FC236}">
                  <a16:creationId xmlns:a16="http://schemas.microsoft.com/office/drawing/2014/main" id="{D133EF1B-6855-51AE-85C1-E8F5F81AF670}"/>
                </a:ext>
              </a:extLst>
            </p:cNvPr>
            <p:cNvSpPr/>
            <p:nvPr/>
          </p:nvSpPr>
          <p:spPr>
            <a:xfrm flipH="1">
              <a:off x="7424126" y="3325654"/>
              <a:ext cx="239302" cy="115610"/>
            </a:xfrm>
            <a:custGeom>
              <a:avLst/>
              <a:gdLst/>
              <a:ahLst/>
              <a:cxnLst/>
              <a:rect l="l" t="t" r="r" b="b"/>
              <a:pathLst>
                <a:path w="3287" h="1588" extrusionOk="0">
                  <a:moveTo>
                    <a:pt x="3073" y="1232"/>
                  </a:moveTo>
                  <a:cubicBezTo>
                    <a:pt x="2696" y="1588"/>
                    <a:pt x="590" y="1588"/>
                    <a:pt x="204" y="1232"/>
                  </a:cubicBezTo>
                  <a:cubicBezTo>
                    <a:pt x="0" y="1059"/>
                    <a:pt x="0" y="519"/>
                    <a:pt x="204" y="346"/>
                  </a:cubicBezTo>
                  <a:cubicBezTo>
                    <a:pt x="590" y="1"/>
                    <a:pt x="2696" y="1"/>
                    <a:pt x="3073" y="346"/>
                  </a:cubicBezTo>
                  <a:cubicBezTo>
                    <a:pt x="3287" y="530"/>
                    <a:pt x="3287" y="1059"/>
                    <a:pt x="3073" y="123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976;p44">
              <a:extLst>
                <a:ext uri="{FF2B5EF4-FFF2-40B4-BE49-F238E27FC236}">
                  <a16:creationId xmlns:a16="http://schemas.microsoft.com/office/drawing/2014/main" id="{9859317B-93AC-9D4B-2A7C-DCAB79169B17}"/>
                </a:ext>
              </a:extLst>
            </p:cNvPr>
            <p:cNvSpPr/>
            <p:nvPr/>
          </p:nvSpPr>
          <p:spPr>
            <a:xfrm flipH="1">
              <a:off x="7285582" y="3196794"/>
              <a:ext cx="593413" cy="657043"/>
            </a:xfrm>
            <a:custGeom>
              <a:avLst/>
              <a:gdLst/>
              <a:ahLst/>
              <a:cxnLst/>
              <a:rect l="l" t="t" r="r" b="b"/>
              <a:pathLst>
                <a:path w="8151" h="9025" extrusionOk="0">
                  <a:moveTo>
                    <a:pt x="7753" y="4446"/>
                  </a:moveTo>
                  <a:cubicBezTo>
                    <a:pt x="6258" y="0"/>
                    <a:pt x="1893" y="194"/>
                    <a:pt x="469" y="4446"/>
                  </a:cubicBezTo>
                  <a:cubicBezTo>
                    <a:pt x="92" y="5535"/>
                    <a:pt x="214" y="6278"/>
                    <a:pt x="316" y="6593"/>
                  </a:cubicBezTo>
                  <a:lnTo>
                    <a:pt x="296" y="6593"/>
                  </a:lnTo>
                  <a:cubicBezTo>
                    <a:pt x="1" y="8160"/>
                    <a:pt x="2025" y="8913"/>
                    <a:pt x="4091" y="9024"/>
                  </a:cubicBezTo>
                  <a:cubicBezTo>
                    <a:pt x="6125" y="8913"/>
                    <a:pt x="8150" y="8170"/>
                    <a:pt x="7896" y="6623"/>
                  </a:cubicBezTo>
                  <a:cubicBezTo>
                    <a:pt x="7997" y="6318"/>
                    <a:pt x="8140" y="5576"/>
                    <a:pt x="7753" y="444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977;p44">
              <a:extLst>
                <a:ext uri="{FF2B5EF4-FFF2-40B4-BE49-F238E27FC236}">
                  <a16:creationId xmlns:a16="http://schemas.microsoft.com/office/drawing/2014/main" id="{B0F4D0C9-295B-E6C6-5B79-D4972863C5A5}"/>
                </a:ext>
              </a:extLst>
            </p:cNvPr>
            <p:cNvSpPr/>
            <p:nvPr/>
          </p:nvSpPr>
          <p:spPr>
            <a:xfrm flipH="1">
              <a:off x="7224865" y="2650921"/>
              <a:ext cx="263763" cy="214112"/>
            </a:xfrm>
            <a:custGeom>
              <a:avLst/>
              <a:gdLst/>
              <a:ahLst/>
              <a:cxnLst/>
              <a:rect l="l" t="t" r="r" b="b"/>
              <a:pathLst>
                <a:path w="3623" h="2941" extrusionOk="0">
                  <a:moveTo>
                    <a:pt x="672" y="1150"/>
                  </a:moveTo>
                  <a:cubicBezTo>
                    <a:pt x="672" y="1150"/>
                    <a:pt x="1364" y="845"/>
                    <a:pt x="1567" y="427"/>
                  </a:cubicBezTo>
                  <a:cubicBezTo>
                    <a:pt x="1771" y="0"/>
                    <a:pt x="2442" y="173"/>
                    <a:pt x="2992" y="773"/>
                  </a:cubicBezTo>
                  <a:cubicBezTo>
                    <a:pt x="3531" y="1374"/>
                    <a:pt x="3622" y="2361"/>
                    <a:pt x="3612" y="2554"/>
                  </a:cubicBezTo>
                  <a:cubicBezTo>
                    <a:pt x="3612" y="2757"/>
                    <a:pt x="2503" y="2940"/>
                    <a:pt x="1537" y="2849"/>
                  </a:cubicBezTo>
                  <a:cubicBezTo>
                    <a:pt x="570" y="2757"/>
                    <a:pt x="0" y="1506"/>
                    <a:pt x="672" y="115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978;p44">
              <a:extLst>
                <a:ext uri="{FF2B5EF4-FFF2-40B4-BE49-F238E27FC236}">
                  <a16:creationId xmlns:a16="http://schemas.microsoft.com/office/drawing/2014/main" id="{3DBFC762-3674-A236-6449-DB98B59A6814}"/>
                </a:ext>
              </a:extLst>
            </p:cNvPr>
            <p:cNvSpPr/>
            <p:nvPr/>
          </p:nvSpPr>
          <p:spPr>
            <a:xfrm flipH="1">
              <a:off x="7195235" y="2633157"/>
              <a:ext cx="768940" cy="834025"/>
            </a:xfrm>
            <a:custGeom>
              <a:avLst/>
              <a:gdLst/>
              <a:ahLst/>
              <a:cxnLst/>
              <a:rect l="l" t="t" r="r" b="b"/>
              <a:pathLst>
                <a:path w="10562" h="11456" extrusionOk="0">
                  <a:moveTo>
                    <a:pt x="10276" y="7295"/>
                  </a:moveTo>
                  <a:cubicBezTo>
                    <a:pt x="9737" y="9757"/>
                    <a:pt x="3490" y="11456"/>
                    <a:pt x="1771" y="9614"/>
                  </a:cubicBezTo>
                  <a:cubicBezTo>
                    <a:pt x="886" y="8668"/>
                    <a:pt x="1" y="5443"/>
                    <a:pt x="286" y="4161"/>
                  </a:cubicBezTo>
                  <a:cubicBezTo>
                    <a:pt x="825" y="1699"/>
                    <a:pt x="7072" y="0"/>
                    <a:pt x="8781" y="1841"/>
                  </a:cubicBezTo>
                  <a:cubicBezTo>
                    <a:pt x="9676" y="2808"/>
                    <a:pt x="10561" y="6013"/>
                    <a:pt x="10276" y="72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979;p44">
              <a:extLst>
                <a:ext uri="{FF2B5EF4-FFF2-40B4-BE49-F238E27FC236}">
                  <a16:creationId xmlns:a16="http://schemas.microsoft.com/office/drawing/2014/main" id="{3111552B-960E-D973-1CB0-45F79F0B7A5B}"/>
                </a:ext>
              </a:extLst>
            </p:cNvPr>
            <p:cNvSpPr/>
            <p:nvPr/>
          </p:nvSpPr>
          <p:spPr>
            <a:xfrm flipH="1">
              <a:off x="7795928" y="2819022"/>
              <a:ext cx="237846" cy="240831"/>
            </a:xfrm>
            <a:custGeom>
              <a:avLst/>
              <a:gdLst/>
              <a:ahLst/>
              <a:cxnLst/>
              <a:rect l="l" t="t" r="r" b="b"/>
              <a:pathLst>
                <a:path w="3267" h="3308" extrusionOk="0">
                  <a:moveTo>
                    <a:pt x="2371" y="428"/>
                  </a:moveTo>
                  <a:cubicBezTo>
                    <a:pt x="2371" y="428"/>
                    <a:pt x="1628" y="499"/>
                    <a:pt x="1242" y="255"/>
                  </a:cubicBezTo>
                  <a:cubicBezTo>
                    <a:pt x="845" y="1"/>
                    <a:pt x="346" y="469"/>
                    <a:pt x="173" y="1283"/>
                  </a:cubicBezTo>
                  <a:cubicBezTo>
                    <a:pt x="1" y="2096"/>
                    <a:pt x="438" y="2971"/>
                    <a:pt x="560" y="3144"/>
                  </a:cubicBezTo>
                  <a:cubicBezTo>
                    <a:pt x="672" y="3307"/>
                    <a:pt x="1700" y="2890"/>
                    <a:pt x="2483" y="2330"/>
                  </a:cubicBezTo>
                  <a:cubicBezTo>
                    <a:pt x="3266" y="1781"/>
                    <a:pt x="3124" y="387"/>
                    <a:pt x="2371" y="42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80;p44">
              <a:extLst>
                <a:ext uri="{FF2B5EF4-FFF2-40B4-BE49-F238E27FC236}">
                  <a16:creationId xmlns:a16="http://schemas.microsoft.com/office/drawing/2014/main" id="{285F5C54-B31B-D085-4ABE-3F00284A0129}"/>
                </a:ext>
              </a:extLst>
            </p:cNvPr>
            <p:cNvSpPr/>
            <p:nvPr/>
          </p:nvSpPr>
          <p:spPr>
            <a:xfrm flipH="1">
              <a:off x="7279685" y="2968631"/>
              <a:ext cx="63775" cy="53437"/>
            </a:xfrm>
            <a:custGeom>
              <a:avLst/>
              <a:gdLst/>
              <a:ahLst/>
              <a:cxnLst/>
              <a:rect l="l" t="t" r="r" b="b"/>
              <a:pathLst>
                <a:path w="876" h="734" extrusionOk="0">
                  <a:moveTo>
                    <a:pt x="346" y="52"/>
                  </a:moveTo>
                  <a:cubicBezTo>
                    <a:pt x="133" y="102"/>
                    <a:pt x="0" y="316"/>
                    <a:pt x="62" y="520"/>
                  </a:cubicBezTo>
                  <a:cubicBezTo>
                    <a:pt x="123" y="733"/>
                    <a:pt x="194" y="336"/>
                    <a:pt x="397" y="286"/>
                  </a:cubicBezTo>
                  <a:cubicBezTo>
                    <a:pt x="601" y="235"/>
                    <a:pt x="875" y="540"/>
                    <a:pt x="814" y="326"/>
                  </a:cubicBezTo>
                  <a:cubicBezTo>
                    <a:pt x="764" y="123"/>
                    <a:pt x="550" y="1"/>
                    <a:pt x="346" y="5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81;p44">
              <a:extLst>
                <a:ext uri="{FF2B5EF4-FFF2-40B4-BE49-F238E27FC236}">
                  <a16:creationId xmlns:a16="http://schemas.microsoft.com/office/drawing/2014/main" id="{95320532-A9A7-2405-3006-5A930B5FF02E}"/>
                </a:ext>
              </a:extLst>
            </p:cNvPr>
            <p:cNvSpPr/>
            <p:nvPr/>
          </p:nvSpPr>
          <p:spPr>
            <a:xfrm flipH="1">
              <a:off x="7563397" y="3063420"/>
              <a:ext cx="62974" cy="54165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336" y="62"/>
                  </a:moveTo>
                  <a:cubicBezTo>
                    <a:pt x="122" y="123"/>
                    <a:pt x="0" y="337"/>
                    <a:pt x="51" y="550"/>
                  </a:cubicBezTo>
                  <a:cubicBezTo>
                    <a:pt x="112" y="744"/>
                    <a:pt x="183" y="357"/>
                    <a:pt x="387" y="296"/>
                  </a:cubicBezTo>
                  <a:cubicBezTo>
                    <a:pt x="590" y="235"/>
                    <a:pt x="865" y="550"/>
                    <a:pt x="804" y="337"/>
                  </a:cubicBezTo>
                  <a:cubicBezTo>
                    <a:pt x="753" y="123"/>
                    <a:pt x="539" y="1"/>
                    <a:pt x="336" y="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oogle Shape;982;p44">
              <a:extLst>
                <a:ext uri="{FF2B5EF4-FFF2-40B4-BE49-F238E27FC236}">
                  <a16:creationId xmlns:a16="http://schemas.microsoft.com/office/drawing/2014/main" id="{21A48047-5A31-6267-9B7A-D38914398D92}"/>
                </a:ext>
              </a:extLst>
            </p:cNvPr>
            <p:cNvGrpSpPr/>
            <p:nvPr/>
          </p:nvGrpSpPr>
          <p:grpSpPr>
            <a:xfrm>
              <a:off x="7268656" y="3084083"/>
              <a:ext cx="313947" cy="131225"/>
              <a:chOff x="7166106" y="3088446"/>
              <a:chExt cx="313947" cy="131225"/>
            </a:xfrm>
          </p:grpSpPr>
          <p:sp>
            <p:nvSpPr>
              <p:cNvPr id="32" name="Google Shape;983;p44">
                <a:extLst>
                  <a:ext uri="{FF2B5EF4-FFF2-40B4-BE49-F238E27FC236}">
                    <a16:creationId xmlns:a16="http://schemas.microsoft.com/office/drawing/2014/main" id="{CEF1A9C3-505F-E726-F620-080F2BBF38C1}"/>
                  </a:ext>
                </a:extLst>
              </p:cNvPr>
              <p:cNvSpPr/>
              <p:nvPr/>
            </p:nvSpPr>
            <p:spPr>
              <a:xfrm>
                <a:off x="7166106" y="3088446"/>
                <a:ext cx="44896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84;p44">
                <a:extLst>
                  <a:ext uri="{FF2B5EF4-FFF2-40B4-BE49-F238E27FC236}">
                    <a16:creationId xmlns:a16="http://schemas.microsoft.com/office/drawing/2014/main" id="{2E22DB87-A5C8-45AE-76DA-3319A616851A}"/>
                  </a:ext>
                </a:extLst>
              </p:cNvPr>
              <p:cNvSpPr/>
              <p:nvPr/>
            </p:nvSpPr>
            <p:spPr>
              <a:xfrm>
                <a:off x="7434585" y="3174830"/>
                <a:ext cx="45468" cy="4484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oogle Shape;985;p44">
              <a:extLst>
                <a:ext uri="{FF2B5EF4-FFF2-40B4-BE49-F238E27FC236}">
                  <a16:creationId xmlns:a16="http://schemas.microsoft.com/office/drawing/2014/main" id="{030A064B-4F49-6829-814F-384C73CA7B46}"/>
                </a:ext>
              </a:extLst>
            </p:cNvPr>
            <p:cNvGrpSpPr/>
            <p:nvPr/>
          </p:nvGrpSpPr>
          <p:grpSpPr>
            <a:xfrm>
              <a:off x="7181549" y="3036563"/>
              <a:ext cx="464351" cy="258200"/>
              <a:chOff x="7070074" y="3040325"/>
              <a:chExt cx="464351" cy="258200"/>
            </a:xfrm>
          </p:grpSpPr>
          <p:sp>
            <p:nvSpPr>
              <p:cNvPr id="29" name="Google Shape;986;p44">
                <a:extLst>
                  <a:ext uri="{FF2B5EF4-FFF2-40B4-BE49-F238E27FC236}">
                    <a16:creationId xmlns:a16="http://schemas.microsoft.com/office/drawing/2014/main" id="{9905F2DB-1B2A-8118-2C9B-B3F0DC2D5B52}"/>
                  </a:ext>
                </a:extLst>
              </p:cNvPr>
              <p:cNvSpPr/>
              <p:nvPr/>
            </p:nvSpPr>
            <p:spPr>
              <a:xfrm>
                <a:off x="7070074" y="3040325"/>
                <a:ext cx="159000" cy="177600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87;p44">
                <a:extLst>
                  <a:ext uri="{FF2B5EF4-FFF2-40B4-BE49-F238E27FC236}">
                    <a16:creationId xmlns:a16="http://schemas.microsoft.com/office/drawing/2014/main" id="{589664E3-7762-C028-8F8A-08296085BCC2}"/>
                  </a:ext>
                </a:extLst>
              </p:cNvPr>
              <p:cNvSpPr/>
              <p:nvPr/>
            </p:nvSpPr>
            <p:spPr>
              <a:xfrm>
                <a:off x="7365525" y="3120925"/>
                <a:ext cx="168900" cy="177600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1" name="Google Shape;988;p44">
                <a:extLst>
                  <a:ext uri="{FF2B5EF4-FFF2-40B4-BE49-F238E27FC236}">
                    <a16:creationId xmlns:a16="http://schemas.microsoft.com/office/drawing/2014/main" id="{DB05B84A-3C64-6170-6EE6-0B6FDDCB13BD}"/>
                  </a:ext>
                </a:extLst>
              </p:cNvPr>
              <p:cNvCxnSpPr/>
              <p:nvPr/>
            </p:nvCxnSpPr>
            <p:spPr>
              <a:xfrm>
                <a:off x="7229025" y="3146425"/>
                <a:ext cx="140400" cy="27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Google Shape;989;p44">
              <a:extLst>
                <a:ext uri="{FF2B5EF4-FFF2-40B4-BE49-F238E27FC236}">
                  <a16:creationId xmlns:a16="http://schemas.microsoft.com/office/drawing/2014/main" id="{ED5E2CBC-6FD1-AC4C-D44C-FDC4C0995BC7}"/>
                </a:ext>
              </a:extLst>
            </p:cNvPr>
            <p:cNvGrpSpPr/>
            <p:nvPr/>
          </p:nvGrpSpPr>
          <p:grpSpPr>
            <a:xfrm>
              <a:off x="7277501" y="3153112"/>
              <a:ext cx="242214" cy="205958"/>
              <a:chOff x="7174951" y="3157475"/>
              <a:chExt cx="242214" cy="205958"/>
            </a:xfrm>
          </p:grpSpPr>
          <p:sp>
            <p:nvSpPr>
              <p:cNvPr id="26" name="Google Shape;990;p44">
                <a:extLst>
                  <a:ext uri="{FF2B5EF4-FFF2-40B4-BE49-F238E27FC236}">
                    <a16:creationId xmlns:a16="http://schemas.microsoft.com/office/drawing/2014/main" id="{CDC92AA8-67AB-7EB4-4823-D983583BC4E8}"/>
                  </a:ext>
                </a:extLst>
              </p:cNvPr>
              <p:cNvSpPr/>
              <p:nvPr/>
            </p:nvSpPr>
            <p:spPr>
              <a:xfrm flipH="1">
                <a:off x="7174951" y="3157475"/>
                <a:ext cx="242214" cy="205958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829" extrusionOk="0">
                    <a:moveTo>
                      <a:pt x="3195" y="1679"/>
                    </a:moveTo>
                    <a:cubicBezTo>
                      <a:pt x="2971" y="2279"/>
                      <a:pt x="967" y="2828"/>
                      <a:pt x="458" y="2421"/>
                    </a:cubicBezTo>
                    <a:cubicBezTo>
                      <a:pt x="204" y="2208"/>
                      <a:pt x="0" y="1465"/>
                      <a:pt x="112" y="1150"/>
                    </a:cubicBezTo>
                    <a:cubicBezTo>
                      <a:pt x="346" y="549"/>
                      <a:pt x="2360" y="0"/>
                      <a:pt x="2859" y="407"/>
                    </a:cubicBezTo>
                    <a:cubicBezTo>
                      <a:pt x="3113" y="621"/>
                      <a:pt x="3327" y="1353"/>
                      <a:pt x="3195" y="16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91;p44">
                <a:extLst>
                  <a:ext uri="{FF2B5EF4-FFF2-40B4-BE49-F238E27FC236}">
                    <a16:creationId xmlns:a16="http://schemas.microsoft.com/office/drawing/2014/main" id="{48581797-0F34-9F81-79BD-C433DA1EF95A}"/>
                  </a:ext>
                </a:extLst>
              </p:cNvPr>
              <p:cNvSpPr/>
              <p:nvPr/>
            </p:nvSpPr>
            <p:spPr>
              <a:xfrm flipH="1">
                <a:off x="7297114" y="3265587"/>
                <a:ext cx="6377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6" extrusionOk="0">
                    <a:moveTo>
                      <a:pt x="855" y="540"/>
                    </a:moveTo>
                    <a:cubicBezTo>
                      <a:pt x="804" y="713"/>
                      <a:pt x="275" y="875"/>
                      <a:pt x="133" y="743"/>
                    </a:cubicBezTo>
                    <a:cubicBezTo>
                      <a:pt x="41" y="631"/>
                      <a:pt x="0" y="479"/>
                      <a:pt x="21" y="336"/>
                    </a:cubicBezTo>
                    <a:cubicBezTo>
                      <a:pt x="82" y="163"/>
                      <a:pt x="611" y="0"/>
                      <a:pt x="763" y="143"/>
                    </a:cubicBezTo>
                    <a:cubicBezTo>
                      <a:pt x="845" y="255"/>
                      <a:pt x="875" y="397"/>
                      <a:pt x="855" y="54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92;p44">
                <a:extLst>
                  <a:ext uri="{FF2B5EF4-FFF2-40B4-BE49-F238E27FC236}">
                    <a16:creationId xmlns:a16="http://schemas.microsoft.com/office/drawing/2014/main" id="{EF4FA3D7-2FFE-89BA-7F26-481C85C7731C}"/>
                  </a:ext>
                </a:extLst>
              </p:cNvPr>
              <p:cNvSpPr/>
              <p:nvPr/>
            </p:nvSpPr>
            <p:spPr>
              <a:xfrm flipH="1">
                <a:off x="7217905" y="3244110"/>
                <a:ext cx="64503" cy="6304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66" extrusionOk="0">
                    <a:moveTo>
                      <a:pt x="866" y="529"/>
                    </a:moveTo>
                    <a:cubicBezTo>
                      <a:pt x="815" y="713"/>
                      <a:pt x="265" y="865"/>
                      <a:pt x="133" y="723"/>
                    </a:cubicBezTo>
                    <a:cubicBezTo>
                      <a:pt x="41" y="611"/>
                      <a:pt x="1" y="479"/>
                      <a:pt x="21" y="336"/>
                    </a:cubicBezTo>
                    <a:cubicBezTo>
                      <a:pt x="72" y="153"/>
                      <a:pt x="621" y="0"/>
                      <a:pt x="764" y="143"/>
                    </a:cubicBezTo>
                    <a:cubicBezTo>
                      <a:pt x="845" y="255"/>
                      <a:pt x="886" y="387"/>
                      <a:pt x="866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oogle Shape;993;p44">
              <a:extLst>
                <a:ext uri="{FF2B5EF4-FFF2-40B4-BE49-F238E27FC236}">
                  <a16:creationId xmlns:a16="http://schemas.microsoft.com/office/drawing/2014/main" id="{201A016B-AB73-1D4E-79AE-B3D9584E4399}"/>
                </a:ext>
              </a:extLst>
            </p:cNvPr>
            <p:cNvGrpSpPr/>
            <p:nvPr/>
          </p:nvGrpSpPr>
          <p:grpSpPr>
            <a:xfrm rot="-944672">
              <a:off x="6932301" y="3373959"/>
              <a:ext cx="461955" cy="501762"/>
              <a:chOff x="-2188412" y="2397011"/>
              <a:chExt cx="620549" cy="673909"/>
            </a:xfrm>
          </p:grpSpPr>
          <p:sp>
            <p:nvSpPr>
              <p:cNvPr id="22" name="Google Shape;994;p44">
                <a:extLst>
                  <a:ext uri="{FF2B5EF4-FFF2-40B4-BE49-F238E27FC236}">
                    <a16:creationId xmlns:a16="http://schemas.microsoft.com/office/drawing/2014/main" id="{8F0A1FA1-968E-7DD8-F736-90C9EED9E997}"/>
                  </a:ext>
                </a:extLst>
              </p:cNvPr>
              <p:cNvSpPr/>
              <p:nvPr/>
            </p:nvSpPr>
            <p:spPr>
              <a:xfrm>
                <a:off x="-2137729" y="2448077"/>
                <a:ext cx="569865" cy="622844"/>
              </a:xfrm>
              <a:custGeom>
                <a:avLst/>
                <a:gdLst/>
                <a:ahLst/>
                <a:cxnLst/>
                <a:rect l="l" t="t" r="r" b="b"/>
                <a:pathLst>
                  <a:path w="20857" h="22796" extrusionOk="0">
                    <a:moveTo>
                      <a:pt x="17019" y="1"/>
                    </a:moveTo>
                    <a:cubicBezTo>
                      <a:pt x="14755" y="1"/>
                      <a:pt x="0" y="3471"/>
                      <a:pt x="0" y="3471"/>
                    </a:cubicBezTo>
                    <a:lnTo>
                      <a:pt x="2904" y="22795"/>
                    </a:lnTo>
                    <a:lnTo>
                      <a:pt x="20857" y="18827"/>
                    </a:lnTo>
                    <a:cubicBezTo>
                      <a:pt x="20857" y="18827"/>
                      <a:pt x="17470" y="713"/>
                      <a:pt x="17308" y="67"/>
                    </a:cubicBezTo>
                    <a:cubicBezTo>
                      <a:pt x="17297" y="22"/>
                      <a:pt x="17196" y="1"/>
                      <a:pt x="17019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95;p44">
                <a:extLst>
                  <a:ext uri="{FF2B5EF4-FFF2-40B4-BE49-F238E27FC236}">
                    <a16:creationId xmlns:a16="http://schemas.microsoft.com/office/drawing/2014/main" id="{F47ACB93-10E6-9633-26A9-7FF328EA6F6B}"/>
                  </a:ext>
                </a:extLst>
              </p:cNvPr>
              <p:cNvSpPr/>
              <p:nvPr/>
            </p:nvSpPr>
            <p:spPr>
              <a:xfrm>
                <a:off x="-2158002" y="2476355"/>
                <a:ext cx="197023" cy="59456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21761" extrusionOk="0">
                    <a:moveTo>
                      <a:pt x="4001" y="0"/>
                    </a:moveTo>
                    <a:lnTo>
                      <a:pt x="0" y="2871"/>
                    </a:lnTo>
                    <a:lnTo>
                      <a:pt x="2791" y="21760"/>
                    </a:lnTo>
                    <a:lnTo>
                      <a:pt x="7211" y="20986"/>
                    </a:lnTo>
                    <a:lnTo>
                      <a:pt x="4001" y="0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96;p44">
                <a:extLst>
                  <a:ext uri="{FF2B5EF4-FFF2-40B4-BE49-F238E27FC236}">
                    <a16:creationId xmlns:a16="http://schemas.microsoft.com/office/drawing/2014/main" id="{B463F2F2-850B-A14F-32CA-F2BC08284CEB}"/>
                  </a:ext>
                </a:extLst>
              </p:cNvPr>
              <p:cNvSpPr/>
              <p:nvPr/>
            </p:nvSpPr>
            <p:spPr>
              <a:xfrm>
                <a:off x="-2188412" y="2397011"/>
                <a:ext cx="539455" cy="214919"/>
              </a:xfrm>
              <a:custGeom>
                <a:avLst/>
                <a:gdLst/>
                <a:ahLst/>
                <a:cxnLst/>
                <a:rect l="l" t="t" r="r" b="b"/>
                <a:pathLst>
                  <a:path w="19744" h="7866" extrusionOk="0">
                    <a:moveTo>
                      <a:pt x="18905" y="1"/>
                    </a:moveTo>
                    <a:cubicBezTo>
                      <a:pt x="18905" y="1"/>
                      <a:pt x="6565" y="2001"/>
                      <a:pt x="3291" y="2904"/>
                    </a:cubicBezTo>
                    <a:cubicBezTo>
                      <a:pt x="0" y="3791"/>
                      <a:pt x="871" y="7082"/>
                      <a:pt x="1855" y="7776"/>
                    </a:cubicBezTo>
                    <a:cubicBezTo>
                      <a:pt x="1943" y="7837"/>
                      <a:pt x="2157" y="7865"/>
                      <a:pt x="2473" y="7865"/>
                    </a:cubicBezTo>
                    <a:cubicBezTo>
                      <a:pt x="5715" y="7865"/>
                      <a:pt x="19744" y="4920"/>
                      <a:pt x="19744" y="4920"/>
                    </a:cubicBezTo>
                    <a:lnTo>
                      <a:pt x="18905" y="1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97;p44">
                <a:extLst>
                  <a:ext uri="{FF2B5EF4-FFF2-40B4-BE49-F238E27FC236}">
                    <a16:creationId xmlns:a16="http://schemas.microsoft.com/office/drawing/2014/main" id="{0C224478-3319-477C-DFBA-C29378A0825B}"/>
                  </a:ext>
                </a:extLst>
              </p:cNvPr>
              <p:cNvSpPr/>
              <p:nvPr/>
            </p:nvSpPr>
            <p:spPr>
              <a:xfrm>
                <a:off x="-2150516" y="2424771"/>
                <a:ext cx="497597" cy="167405"/>
              </a:xfrm>
              <a:custGeom>
                <a:avLst/>
                <a:gdLst/>
                <a:ahLst/>
                <a:cxnLst/>
                <a:rect l="l" t="t" r="r" b="b"/>
                <a:pathLst>
                  <a:path w="18212" h="6127" extrusionOk="0">
                    <a:moveTo>
                      <a:pt x="17696" y="1"/>
                    </a:moveTo>
                    <a:cubicBezTo>
                      <a:pt x="17696" y="1"/>
                      <a:pt x="5372" y="1856"/>
                      <a:pt x="2694" y="2582"/>
                    </a:cubicBezTo>
                    <a:cubicBezTo>
                      <a:pt x="1" y="3308"/>
                      <a:pt x="565" y="5501"/>
                      <a:pt x="1355" y="6066"/>
                    </a:cubicBezTo>
                    <a:cubicBezTo>
                      <a:pt x="1415" y="6107"/>
                      <a:pt x="1556" y="6127"/>
                      <a:pt x="1767" y="6127"/>
                    </a:cubicBezTo>
                    <a:cubicBezTo>
                      <a:pt x="4431" y="6127"/>
                      <a:pt x="18212" y="3066"/>
                      <a:pt x="18212" y="3066"/>
                    </a:cubicBezTo>
                    <a:lnTo>
                      <a:pt x="17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Google Shape;998;p44">
              <a:extLst>
                <a:ext uri="{FF2B5EF4-FFF2-40B4-BE49-F238E27FC236}">
                  <a16:creationId xmlns:a16="http://schemas.microsoft.com/office/drawing/2014/main" id="{A5379F5A-AF6E-6BD5-F91E-75EEE7D30178}"/>
                </a:ext>
              </a:extLst>
            </p:cNvPr>
            <p:cNvSpPr/>
            <p:nvPr/>
          </p:nvSpPr>
          <p:spPr>
            <a:xfrm flipH="1">
              <a:off x="7436720" y="3436751"/>
              <a:ext cx="323025" cy="248912"/>
            </a:xfrm>
            <a:custGeom>
              <a:avLst/>
              <a:gdLst/>
              <a:ahLst/>
              <a:cxnLst/>
              <a:rect l="l" t="t" r="r" b="b"/>
              <a:pathLst>
                <a:path w="4437" h="3419" extrusionOk="0">
                  <a:moveTo>
                    <a:pt x="967" y="1"/>
                  </a:moveTo>
                  <a:cubicBezTo>
                    <a:pt x="1049" y="82"/>
                    <a:pt x="2504" y="1567"/>
                    <a:pt x="3297" y="2107"/>
                  </a:cubicBezTo>
                  <a:cubicBezTo>
                    <a:pt x="3663" y="2381"/>
                    <a:pt x="4040" y="2625"/>
                    <a:pt x="4437" y="2849"/>
                  </a:cubicBezTo>
                  <a:lnTo>
                    <a:pt x="4203" y="3419"/>
                  </a:lnTo>
                  <a:cubicBezTo>
                    <a:pt x="4203" y="3419"/>
                    <a:pt x="1588" y="2697"/>
                    <a:pt x="794" y="2198"/>
                  </a:cubicBezTo>
                  <a:cubicBezTo>
                    <a:pt x="1" y="1689"/>
                    <a:pt x="591" y="123"/>
                    <a:pt x="967" y="1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999;p44">
              <a:extLst>
                <a:ext uri="{FF2B5EF4-FFF2-40B4-BE49-F238E27FC236}">
                  <a16:creationId xmlns:a16="http://schemas.microsoft.com/office/drawing/2014/main" id="{755D3263-6AE1-FEB1-8B03-42E707041AF1}"/>
                </a:ext>
              </a:extLst>
            </p:cNvPr>
            <p:cNvSpPr/>
            <p:nvPr/>
          </p:nvSpPr>
          <p:spPr>
            <a:xfrm flipH="1">
              <a:off x="7394495" y="3632299"/>
              <a:ext cx="88237" cy="77098"/>
            </a:xfrm>
            <a:custGeom>
              <a:avLst/>
              <a:gdLst/>
              <a:ahLst/>
              <a:cxnLst/>
              <a:rect l="l" t="t" r="r" b="b"/>
              <a:pathLst>
                <a:path w="1212" h="1059" extrusionOk="0">
                  <a:moveTo>
                    <a:pt x="1049" y="957"/>
                  </a:moveTo>
                  <a:cubicBezTo>
                    <a:pt x="1069" y="855"/>
                    <a:pt x="1039" y="743"/>
                    <a:pt x="967" y="652"/>
                  </a:cubicBezTo>
                  <a:cubicBezTo>
                    <a:pt x="1100" y="601"/>
                    <a:pt x="1191" y="509"/>
                    <a:pt x="1191" y="448"/>
                  </a:cubicBezTo>
                  <a:cubicBezTo>
                    <a:pt x="1211" y="336"/>
                    <a:pt x="896" y="133"/>
                    <a:pt x="784" y="62"/>
                  </a:cubicBezTo>
                  <a:cubicBezTo>
                    <a:pt x="662" y="11"/>
                    <a:pt x="520" y="0"/>
                    <a:pt x="398" y="51"/>
                  </a:cubicBezTo>
                  <a:cubicBezTo>
                    <a:pt x="143" y="143"/>
                    <a:pt x="1" y="652"/>
                    <a:pt x="174" y="875"/>
                  </a:cubicBezTo>
                  <a:cubicBezTo>
                    <a:pt x="255" y="977"/>
                    <a:pt x="377" y="1038"/>
                    <a:pt x="509" y="1059"/>
                  </a:cubicBezTo>
                  <a:cubicBezTo>
                    <a:pt x="632" y="1059"/>
                    <a:pt x="998" y="1059"/>
                    <a:pt x="1049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0354A2FC-BAC9-CA54-A0BB-3A9F1962F64E}"/>
              </a:ext>
            </a:extLst>
          </p:cNvPr>
          <p:cNvSpPr/>
          <p:nvPr/>
        </p:nvSpPr>
        <p:spPr>
          <a:xfrm>
            <a:off x="4252603" y="1716899"/>
            <a:ext cx="4574661" cy="763139"/>
          </a:xfrm>
          <a:prstGeom prst="roundRect">
            <a:avLst/>
          </a:prstGeom>
          <a:solidFill>
            <a:srgbClr val="FF6B65"/>
          </a:solidFill>
          <a:ln w="25400" cap="flat" cmpd="sng" algn="ctr">
            <a:solidFill>
              <a:srgbClr val="FF6B65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vi-VN" sz="3600" b="1">
                <a:solidFill>
                  <a:srgbClr val="FFFFFF"/>
                </a:solidFill>
                <a:latin typeface="Nunito Black" pitchFamily="2" charset="0"/>
                <a:ea typeface="+mn-ea"/>
                <a:cs typeface="+mn-cs"/>
              </a:rPr>
              <a:t>Ai nhanh trí hơn?</a:t>
            </a:r>
            <a:endParaRPr lang="vi-VN" sz="3600" b="1" dirty="0">
              <a:solidFill>
                <a:srgbClr val="FFFFFF"/>
              </a:solidFill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7D59654-7B8F-2A7E-1550-1EF2DCC57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21" y="1535972"/>
            <a:ext cx="1045693" cy="107542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0735042-6290-8BD9-8EC1-AB719D038C39}"/>
              </a:ext>
            </a:extLst>
          </p:cNvPr>
          <p:cNvSpPr/>
          <p:nvPr/>
        </p:nvSpPr>
        <p:spPr>
          <a:xfrm>
            <a:off x="3044718" y="2672134"/>
            <a:ext cx="6752133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vi-VN" sz="2800" b="1" dirty="0">
                <a:solidFill>
                  <a:sysClr val="windowText" lastClr="000000"/>
                </a:solidFill>
                <a:latin typeface="Nunito Black" pitchFamily="2" charset="0"/>
              </a:rPr>
              <a:t>Câu đố 1: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Có đầu, không miệng, không tai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Đôi mắt như chẳng nhìn ai ban ngày.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Đêm chạy, “đôi mắt” sáng thay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Bốn chân là bánh, chứa đầy những hơi?</a:t>
            </a:r>
          </a:p>
        </p:txBody>
      </p:sp>
      <p:sp>
        <p:nvSpPr>
          <p:cNvPr id="37" name="Notched Right Arrow 7">
            <a:extLst>
              <a:ext uri="{FF2B5EF4-FFF2-40B4-BE49-F238E27FC236}">
                <a16:creationId xmlns:a16="http://schemas.microsoft.com/office/drawing/2014/main" id="{19C193C9-F0E6-DD63-BB10-8CC81F9B5D2C}"/>
              </a:ext>
            </a:extLst>
          </p:cNvPr>
          <p:cNvSpPr/>
          <p:nvPr/>
        </p:nvSpPr>
        <p:spPr>
          <a:xfrm>
            <a:off x="2733397" y="5856190"/>
            <a:ext cx="1045693" cy="480841"/>
          </a:xfrm>
          <a:prstGeom prst="notched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9F0867-4C9C-FC7E-F048-820F9AED9DA3}"/>
              </a:ext>
            </a:extLst>
          </p:cNvPr>
          <p:cNvSpPr txBox="1"/>
          <p:nvPr/>
        </p:nvSpPr>
        <p:spPr>
          <a:xfrm>
            <a:off x="3898437" y="5835000"/>
            <a:ext cx="311957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ĐÁP ÁN: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Ô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</a:rPr>
              <a:t>tô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133;p48">
            <a:extLst>
              <a:ext uri="{FF2B5EF4-FFF2-40B4-BE49-F238E27FC236}">
                <a16:creationId xmlns:a16="http://schemas.microsoft.com/office/drawing/2014/main" id="{CB7D1F68-130D-D457-3A33-D25BEB0CC444}"/>
              </a:ext>
            </a:extLst>
          </p:cNvPr>
          <p:cNvSpPr/>
          <p:nvPr/>
        </p:nvSpPr>
        <p:spPr>
          <a:xfrm flipH="1">
            <a:off x="7748871" y="2686650"/>
            <a:ext cx="1498240" cy="11424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800" dirty="0">
                <a:solidFill>
                  <a:srgbClr val="FFF2CC"/>
                </a:solidFill>
                <a:latin typeface="UTM Avo" panose="02040603050506020204" pitchFamily="18" charset="0"/>
                <a:ea typeface="Raleway"/>
                <a:cs typeface="Raleway"/>
                <a:sym typeface="Raleway"/>
              </a:rPr>
              <a:t>Good answer!</a:t>
            </a:r>
            <a:endParaRPr sz="1800" dirty="0">
              <a:solidFill>
                <a:srgbClr val="FFF2CC"/>
              </a:solidFill>
              <a:latin typeface="UTM Avo" panose="02040603050506020204" pitchFamily="18" charset="0"/>
              <a:ea typeface="Raleway"/>
              <a:cs typeface="Raleway"/>
              <a:sym typeface="Raleway"/>
            </a:endParaRPr>
          </a:p>
        </p:txBody>
      </p:sp>
      <p:grpSp>
        <p:nvGrpSpPr>
          <p:cNvPr id="40" name="Google Shape;1134;p48">
            <a:extLst>
              <a:ext uri="{FF2B5EF4-FFF2-40B4-BE49-F238E27FC236}">
                <a16:creationId xmlns:a16="http://schemas.microsoft.com/office/drawing/2014/main" id="{07528AC1-95F8-2DA1-7823-9A50E492836F}"/>
              </a:ext>
            </a:extLst>
          </p:cNvPr>
          <p:cNvGrpSpPr/>
          <p:nvPr/>
        </p:nvGrpSpPr>
        <p:grpSpPr>
          <a:xfrm>
            <a:off x="6340134" y="2692824"/>
            <a:ext cx="1474723" cy="2054596"/>
            <a:chOff x="3572429" y="1786421"/>
            <a:chExt cx="832500" cy="1170972"/>
          </a:xfrm>
        </p:grpSpPr>
        <p:sp>
          <p:nvSpPr>
            <p:cNvPr id="41" name="Google Shape;1135;p48">
              <a:extLst>
                <a:ext uri="{FF2B5EF4-FFF2-40B4-BE49-F238E27FC236}">
                  <a16:creationId xmlns:a16="http://schemas.microsoft.com/office/drawing/2014/main" id="{5B0AB1A6-CEC3-288D-D082-1F09A573B09C}"/>
                </a:ext>
              </a:extLst>
            </p:cNvPr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2" name="Google Shape;1136;p48">
              <a:extLst>
                <a:ext uri="{FF2B5EF4-FFF2-40B4-BE49-F238E27FC236}">
                  <a16:creationId xmlns:a16="http://schemas.microsoft.com/office/drawing/2014/main" id="{86701C2E-09B0-32DA-DE52-F1E0F3536B43}"/>
                </a:ext>
              </a:extLst>
            </p:cNvPr>
            <p:cNvSpPr/>
            <p:nvPr/>
          </p:nvSpPr>
          <p:spPr>
            <a:xfrm>
              <a:off x="4096742" y="2358578"/>
              <a:ext cx="262252" cy="205246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3" name="Google Shape;1137;p48">
              <a:extLst>
                <a:ext uri="{FF2B5EF4-FFF2-40B4-BE49-F238E27FC236}">
                  <a16:creationId xmlns:a16="http://schemas.microsoft.com/office/drawing/2014/main" id="{9808EEDA-E35F-9F38-B22C-360DA9D4026A}"/>
                </a:ext>
              </a:extLst>
            </p:cNvPr>
            <p:cNvSpPr/>
            <p:nvPr/>
          </p:nvSpPr>
          <p:spPr>
            <a:xfrm>
              <a:off x="3618428" y="2358578"/>
              <a:ext cx="264161" cy="205246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4" name="Google Shape;1138;p48">
              <a:extLst>
                <a:ext uri="{FF2B5EF4-FFF2-40B4-BE49-F238E27FC236}">
                  <a16:creationId xmlns:a16="http://schemas.microsoft.com/office/drawing/2014/main" id="{E2D806F9-C113-6FDE-4412-FB462669B65E}"/>
                </a:ext>
              </a:extLst>
            </p:cNvPr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5" name="Google Shape;1139;p48">
              <a:extLst>
                <a:ext uri="{FF2B5EF4-FFF2-40B4-BE49-F238E27FC236}">
                  <a16:creationId xmlns:a16="http://schemas.microsoft.com/office/drawing/2014/main" id="{21F77120-45A2-83DB-8769-D014FA685248}"/>
                </a:ext>
              </a:extLst>
            </p:cNvPr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6" name="Google Shape;1140;p48">
              <a:extLst>
                <a:ext uri="{FF2B5EF4-FFF2-40B4-BE49-F238E27FC236}">
                  <a16:creationId xmlns:a16="http://schemas.microsoft.com/office/drawing/2014/main" id="{BBF958A0-1253-CF02-75B4-200C42C0FCC2}"/>
                </a:ext>
              </a:extLst>
            </p:cNvPr>
            <p:cNvSpPr/>
            <p:nvPr/>
          </p:nvSpPr>
          <p:spPr>
            <a:xfrm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7" name="Google Shape;1141;p48">
              <a:extLst>
                <a:ext uri="{FF2B5EF4-FFF2-40B4-BE49-F238E27FC236}">
                  <a16:creationId xmlns:a16="http://schemas.microsoft.com/office/drawing/2014/main" id="{17A3C2ED-5182-4A6C-1BE3-C20906541E50}"/>
                </a:ext>
              </a:extLst>
            </p:cNvPr>
            <p:cNvSpPr/>
            <p:nvPr/>
          </p:nvSpPr>
          <p:spPr>
            <a:xfrm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8" name="Google Shape;1142;p48">
              <a:extLst>
                <a:ext uri="{FF2B5EF4-FFF2-40B4-BE49-F238E27FC236}">
                  <a16:creationId xmlns:a16="http://schemas.microsoft.com/office/drawing/2014/main" id="{186B90AF-9CEF-58AF-C374-EDE9B650F8F6}"/>
                </a:ext>
              </a:extLst>
            </p:cNvPr>
            <p:cNvSpPr/>
            <p:nvPr/>
          </p:nvSpPr>
          <p:spPr>
            <a:xfrm>
              <a:off x="3624854" y="1823322"/>
              <a:ext cx="220197" cy="198757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49" name="Google Shape;1143;p48">
              <a:extLst>
                <a:ext uri="{FF2B5EF4-FFF2-40B4-BE49-F238E27FC236}">
                  <a16:creationId xmlns:a16="http://schemas.microsoft.com/office/drawing/2014/main" id="{40258F67-124C-F524-7EA4-72B8B87F8789}"/>
                </a:ext>
              </a:extLst>
            </p:cNvPr>
            <p:cNvSpPr/>
            <p:nvPr/>
          </p:nvSpPr>
          <p:spPr>
            <a:xfrm>
              <a:off x="4133007" y="1823322"/>
              <a:ext cx="219498" cy="198757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0" name="Google Shape;1144;p48">
              <a:extLst>
                <a:ext uri="{FF2B5EF4-FFF2-40B4-BE49-F238E27FC236}">
                  <a16:creationId xmlns:a16="http://schemas.microsoft.com/office/drawing/2014/main" id="{4B4C7BCA-A24A-5E6F-B545-150868794F4F}"/>
                </a:ext>
              </a:extLst>
            </p:cNvPr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1" name="Google Shape;1145;p48">
              <a:extLst>
                <a:ext uri="{FF2B5EF4-FFF2-40B4-BE49-F238E27FC236}">
                  <a16:creationId xmlns:a16="http://schemas.microsoft.com/office/drawing/2014/main" id="{C0A1A4AF-A2E7-7C78-A592-D8EECA76C09C}"/>
                </a:ext>
              </a:extLst>
            </p:cNvPr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2" name="Google Shape;1146;p48">
              <a:extLst>
                <a:ext uri="{FF2B5EF4-FFF2-40B4-BE49-F238E27FC236}">
                  <a16:creationId xmlns:a16="http://schemas.microsoft.com/office/drawing/2014/main" id="{3FFA9517-5643-78FB-A0DC-6AEC85A00039}"/>
                </a:ext>
              </a:extLst>
            </p:cNvPr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3" name="Google Shape;1147;p48">
              <a:extLst>
                <a:ext uri="{FF2B5EF4-FFF2-40B4-BE49-F238E27FC236}">
                  <a16:creationId xmlns:a16="http://schemas.microsoft.com/office/drawing/2014/main" id="{45BCB8C6-DE53-5639-2F4B-FB170992CBC0}"/>
                </a:ext>
              </a:extLst>
            </p:cNvPr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4" name="Google Shape;1148;p48">
              <a:extLst>
                <a:ext uri="{FF2B5EF4-FFF2-40B4-BE49-F238E27FC236}">
                  <a16:creationId xmlns:a16="http://schemas.microsoft.com/office/drawing/2014/main" id="{F6A67F41-F775-F0C1-2646-E3C54E7080BF}"/>
                </a:ext>
              </a:extLst>
            </p:cNvPr>
            <p:cNvSpPr/>
            <p:nvPr/>
          </p:nvSpPr>
          <p:spPr>
            <a:xfrm>
              <a:off x="3800961" y="2675100"/>
              <a:ext cx="188386" cy="264797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5" name="Google Shape;1149;p48">
              <a:extLst>
                <a:ext uri="{FF2B5EF4-FFF2-40B4-BE49-F238E27FC236}">
                  <a16:creationId xmlns:a16="http://schemas.microsoft.com/office/drawing/2014/main" id="{A06C72DB-6770-5A96-5DD9-D98E74C16749}"/>
                </a:ext>
              </a:extLst>
            </p:cNvPr>
            <p:cNvSpPr/>
            <p:nvPr/>
          </p:nvSpPr>
          <p:spPr>
            <a:xfrm>
              <a:off x="3773095" y="2864122"/>
              <a:ext cx="125654" cy="93271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6" name="Google Shape;1150;p48">
              <a:extLst>
                <a:ext uri="{FF2B5EF4-FFF2-40B4-BE49-F238E27FC236}">
                  <a16:creationId xmlns:a16="http://schemas.microsoft.com/office/drawing/2014/main" id="{87291D47-23A5-5FC7-154B-F87FD1F5FB64}"/>
                </a:ext>
              </a:extLst>
            </p:cNvPr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7" name="Google Shape;1151;p48">
              <a:extLst>
                <a:ext uri="{FF2B5EF4-FFF2-40B4-BE49-F238E27FC236}">
                  <a16:creationId xmlns:a16="http://schemas.microsoft.com/office/drawing/2014/main" id="{4A252C09-96C7-4748-7D01-A01144739E1C}"/>
                </a:ext>
              </a:extLst>
            </p:cNvPr>
            <p:cNvSpPr/>
            <p:nvPr/>
          </p:nvSpPr>
          <p:spPr>
            <a:xfrm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8" name="Google Shape;1152;p48">
              <a:extLst>
                <a:ext uri="{FF2B5EF4-FFF2-40B4-BE49-F238E27FC236}">
                  <a16:creationId xmlns:a16="http://schemas.microsoft.com/office/drawing/2014/main" id="{BBFD5BC4-F242-2DDF-B495-7DC5BEBED64F}"/>
                </a:ext>
              </a:extLst>
            </p:cNvPr>
            <p:cNvSpPr/>
            <p:nvPr/>
          </p:nvSpPr>
          <p:spPr>
            <a:xfrm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59" name="Google Shape;1153;p48">
              <a:extLst>
                <a:ext uri="{FF2B5EF4-FFF2-40B4-BE49-F238E27FC236}">
                  <a16:creationId xmlns:a16="http://schemas.microsoft.com/office/drawing/2014/main" id="{BA436F39-94AF-07D1-48FE-C0A48DAC636D}"/>
                </a:ext>
              </a:extLst>
            </p:cNvPr>
            <p:cNvSpPr/>
            <p:nvPr/>
          </p:nvSpPr>
          <p:spPr>
            <a:xfrm>
              <a:off x="3572429" y="2516552"/>
              <a:ext cx="75838" cy="66040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60" name="Google Shape;1154;p48">
              <a:extLst>
                <a:ext uri="{FF2B5EF4-FFF2-40B4-BE49-F238E27FC236}">
                  <a16:creationId xmlns:a16="http://schemas.microsoft.com/office/drawing/2014/main" id="{30971A5F-AF67-C246-02FE-BD3D75685034}"/>
                </a:ext>
              </a:extLst>
            </p:cNvPr>
            <p:cNvSpPr/>
            <p:nvPr/>
          </p:nvSpPr>
          <p:spPr>
            <a:xfrm>
              <a:off x="4330428" y="2516552"/>
              <a:ext cx="74502" cy="6604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grpSp>
        <p:nvGrpSpPr>
          <p:cNvPr id="61" name="Google Shape;1155;p48">
            <a:extLst>
              <a:ext uri="{FF2B5EF4-FFF2-40B4-BE49-F238E27FC236}">
                <a16:creationId xmlns:a16="http://schemas.microsoft.com/office/drawing/2014/main" id="{49AF4BCD-7E95-ED27-87EB-9D5C9126298F}"/>
              </a:ext>
            </a:extLst>
          </p:cNvPr>
          <p:cNvGrpSpPr/>
          <p:nvPr/>
        </p:nvGrpSpPr>
        <p:grpSpPr>
          <a:xfrm>
            <a:off x="1439396" y="3259321"/>
            <a:ext cx="457647" cy="460801"/>
            <a:chOff x="1492675" y="4992125"/>
            <a:chExt cx="481825" cy="481825"/>
          </a:xfrm>
        </p:grpSpPr>
        <p:sp>
          <p:nvSpPr>
            <p:cNvPr id="62" name="Google Shape;1156;p48">
              <a:extLst>
                <a:ext uri="{FF2B5EF4-FFF2-40B4-BE49-F238E27FC236}">
                  <a16:creationId xmlns:a16="http://schemas.microsoft.com/office/drawing/2014/main" id="{26835B56-B844-B9B6-A986-0697A137363B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3" name="Google Shape;1157;p48">
              <a:extLst>
                <a:ext uri="{FF2B5EF4-FFF2-40B4-BE49-F238E27FC236}">
                  <a16:creationId xmlns:a16="http://schemas.microsoft.com/office/drawing/2014/main" id="{D7FF677E-149F-F34B-47EE-05D243B202B9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</p:grpSp>
      <p:sp>
        <p:nvSpPr>
          <p:cNvPr id="64" name="Google Shape;1160;p48">
            <a:extLst>
              <a:ext uri="{FF2B5EF4-FFF2-40B4-BE49-F238E27FC236}">
                <a16:creationId xmlns:a16="http://schemas.microsoft.com/office/drawing/2014/main" id="{74C87CF4-F209-0BF2-907C-F3E0BEBA42F4}"/>
              </a:ext>
            </a:extLst>
          </p:cNvPr>
          <p:cNvSpPr/>
          <p:nvPr/>
        </p:nvSpPr>
        <p:spPr>
          <a:xfrm>
            <a:off x="2159994" y="3275670"/>
            <a:ext cx="2119396" cy="460800"/>
          </a:xfrm>
          <a:prstGeom prst="roundRect">
            <a:avLst>
              <a:gd name="adj" fmla="val 16667"/>
            </a:avLst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Đường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sắt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unito Black" pitchFamily="2" charset="0"/>
              <a:ea typeface="Livvic"/>
              <a:cs typeface="Livvic"/>
              <a:sym typeface="Livvic"/>
            </a:endParaRPr>
          </a:p>
        </p:txBody>
      </p:sp>
      <p:grpSp>
        <p:nvGrpSpPr>
          <p:cNvPr id="65" name="Google Shape;1171;p48">
            <a:extLst>
              <a:ext uri="{FF2B5EF4-FFF2-40B4-BE49-F238E27FC236}">
                <a16:creationId xmlns:a16="http://schemas.microsoft.com/office/drawing/2014/main" id="{179039DA-D653-7F1C-D603-D67BA79FE3C7}"/>
              </a:ext>
            </a:extLst>
          </p:cNvPr>
          <p:cNvGrpSpPr/>
          <p:nvPr/>
        </p:nvGrpSpPr>
        <p:grpSpPr>
          <a:xfrm>
            <a:off x="6422412" y="4742527"/>
            <a:ext cx="2943738" cy="1377161"/>
            <a:chOff x="5456006" y="3314625"/>
            <a:chExt cx="2594700" cy="1073400"/>
          </a:xfrm>
        </p:grpSpPr>
        <p:sp>
          <p:nvSpPr>
            <p:cNvPr id="66" name="Google Shape;1172;p48">
              <a:extLst>
                <a:ext uri="{FF2B5EF4-FFF2-40B4-BE49-F238E27FC236}">
                  <a16:creationId xmlns:a16="http://schemas.microsoft.com/office/drawing/2014/main" id="{D8195F81-7BDF-ADDA-63A8-91A466FDF977}"/>
                </a:ext>
              </a:extLst>
            </p:cNvPr>
            <p:cNvSpPr/>
            <p:nvPr/>
          </p:nvSpPr>
          <p:spPr>
            <a:xfrm>
              <a:off x="5456006" y="3314625"/>
              <a:ext cx="2594700" cy="1073400"/>
            </a:xfrm>
            <a:prstGeom prst="roundRect">
              <a:avLst>
                <a:gd name="adj" fmla="val 0"/>
              </a:avLst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grpSp>
          <p:nvGrpSpPr>
            <p:cNvPr id="67" name="Google Shape;1173;p48">
              <a:extLst>
                <a:ext uri="{FF2B5EF4-FFF2-40B4-BE49-F238E27FC236}">
                  <a16:creationId xmlns:a16="http://schemas.microsoft.com/office/drawing/2014/main" id="{DCFDFDD9-311F-E214-E351-F142A5A1FDED}"/>
                </a:ext>
              </a:extLst>
            </p:cNvPr>
            <p:cNvGrpSpPr/>
            <p:nvPr/>
          </p:nvGrpSpPr>
          <p:grpSpPr>
            <a:xfrm>
              <a:off x="5573300" y="3564875"/>
              <a:ext cx="2360100" cy="688825"/>
              <a:chOff x="5573300" y="3564875"/>
              <a:chExt cx="2360100" cy="688825"/>
            </a:xfrm>
          </p:grpSpPr>
          <p:sp>
            <p:nvSpPr>
              <p:cNvPr id="68" name="Google Shape;1174;p48">
                <a:extLst>
                  <a:ext uri="{FF2B5EF4-FFF2-40B4-BE49-F238E27FC236}">
                    <a16:creationId xmlns:a16="http://schemas.microsoft.com/office/drawing/2014/main" id="{8422B485-BE97-F245-C504-F7DF7A0225DC}"/>
                  </a:ext>
                </a:extLst>
              </p:cNvPr>
              <p:cNvSpPr/>
              <p:nvPr/>
            </p:nvSpPr>
            <p:spPr>
              <a:xfrm>
                <a:off x="5573300" y="3955800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  <p:sp>
            <p:nvSpPr>
              <p:cNvPr id="69" name="Google Shape;1175;p48">
                <a:extLst>
                  <a:ext uri="{FF2B5EF4-FFF2-40B4-BE49-F238E27FC236}">
                    <a16:creationId xmlns:a16="http://schemas.microsoft.com/office/drawing/2014/main" id="{FAA2EB38-4F14-4286-A30D-396A6CE84BB6}"/>
                  </a:ext>
                </a:extLst>
              </p:cNvPr>
              <p:cNvSpPr/>
              <p:nvPr/>
            </p:nvSpPr>
            <p:spPr>
              <a:xfrm>
                <a:off x="5573300" y="3564875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  <p:sp>
            <p:nvSpPr>
              <p:cNvPr id="70" name="Google Shape;1176;p48">
                <a:extLst>
                  <a:ext uri="{FF2B5EF4-FFF2-40B4-BE49-F238E27FC236}">
                    <a16:creationId xmlns:a16="http://schemas.microsoft.com/office/drawing/2014/main" id="{3760485A-AD0B-70A3-203F-9E347FFE4C4D}"/>
                  </a:ext>
                </a:extLst>
              </p:cNvPr>
              <p:cNvSpPr/>
              <p:nvPr/>
            </p:nvSpPr>
            <p:spPr>
              <a:xfrm>
                <a:off x="6697850" y="3658325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  <p:sp>
            <p:nvSpPr>
              <p:cNvPr id="71" name="Google Shape;1177;p48">
                <a:extLst>
                  <a:ext uri="{FF2B5EF4-FFF2-40B4-BE49-F238E27FC236}">
                    <a16:creationId xmlns:a16="http://schemas.microsoft.com/office/drawing/2014/main" id="{BBEB955F-27EA-A8DF-541D-E131B0F19793}"/>
                  </a:ext>
                </a:extLst>
              </p:cNvPr>
              <p:cNvSpPr/>
              <p:nvPr/>
            </p:nvSpPr>
            <p:spPr>
              <a:xfrm>
                <a:off x="6697850" y="4049250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F3956377-1E3B-9086-AB0F-014E9CBB1725}"/>
              </a:ext>
            </a:extLst>
          </p:cNvPr>
          <p:cNvSpPr/>
          <p:nvPr/>
        </p:nvSpPr>
        <p:spPr>
          <a:xfrm>
            <a:off x="674479" y="1557493"/>
            <a:ext cx="566565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2400" b="1" dirty="0">
                <a:solidFill>
                  <a:sysClr val="windowText" lastClr="000000"/>
                </a:solidFill>
                <a:latin typeface="Nunito Black" pitchFamily="2" charset="0"/>
              </a:rPr>
              <a:t>Câu đố 2: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Đường gì mà có đường ray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Xinh xịch tàu chạy đêm ngày bạn ơi?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9B654C-98FC-CC47-37A0-C7690E62696B}"/>
              </a:ext>
            </a:extLst>
          </p:cNvPr>
          <p:cNvSpPr/>
          <p:nvPr/>
        </p:nvSpPr>
        <p:spPr>
          <a:xfrm>
            <a:off x="731203" y="3829793"/>
            <a:ext cx="56970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vi-VN" sz="2400" b="1" dirty="0">
                <a:solidFill>
                  <a:sysClr val="windowText" lastClr="000000"/>
                </a:solidFill>
                <a:latin typeface="Nunito Black" pitchFamily="2" charset="0"/>
              </a:rPr>
              <a:t>Câu đố 3: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Đường gì ở tít trên cao,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Máy bay lên tận “vì sao” đường gì?</a:t>
            </a:r>
          </a:p>
        </p:txBody>
      </p:sp>
      <p:grpSp>
        <p:nvGrpSpPr>
          <p:cNvPr id="74" name="Google Shape;1155;p48">
            <a:extLst>
              <a:ext uri="{FF2B5EF4-FFF2-40B4-BE49-F238E27FC236}">
                <a16:creationId xmlns:a16="http://schemas.microsoft.com/office/drawing/2014/main" id="{6CB41C9E-4B08-0705-8731-183309402958}"/>
              </a:ext>
            </a:extLst>
          </p:cNvPr>
          <p:cNvGrpSpPr/>
          <p:nvPr/>
        </p:nvGrpSpPr>
        <p:grpSpPr>
          <a:xfrm>
            <a:off x="1507169" y="5803016"/>
            <a:ext cx="457647" cy="485239"/>
            <a:chOff x="1492675" y="4992125"/>
            <a:chExt cx="481825" cy="481825"/>
          </a:xfrm>
        </p:grpSpPr>
        <p:sp>
          <p:nvSpPr>
            <p:cNvPr id="75" name="Google Shape;1156;p48">
              <a:extLst>
                <a:ext uri="{FF2B5EF4-FFF2-40B4-BE49-F238E27FC236}">
                  <a16:creationId xmlns:a16="http://schemas.microsoft.com/office/drawing/2014/main" id="{72E9269E-9904-2526-7956-E0F60BA4A934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76" name="Google Shape;1157;p48">
              <a:extLst>
                <a:ext uri="{FF2B5EF4-FFF2-40B4-BE49-F238E27FC236}">
                  <a16:creationId xmlns:a16="http://schemas.microsoft.com/office/drawing/2014/main" id="{678E6C19-7301-4033-94F8-97EE9420CC97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77" name="Google Shape;1160;p48">
            <a:extLst>
              <a:ext uri="{FF2B5EF4-FFF2-40B4-BE49-F238E27FC236}">
                <a16:creationId xmlns:a16="http://schemas.microsoft.com/office/drawing/2014/main" id="{72E94D8E-3D39-5F4E-0306-FFA70E386441}"/>
              </a:ext>
            </a:extLst>
          </p:cNvPr>
          <p:cNvSpPr/>
          <p:nvPr/>
        </p:nvSpPr>
        <p:spPr>
          <a:xfrm>
            <a:off x="2159993" y="5827455"/>
            <a:ext cx="3609595" cy="460800"/>
          </a:xfrm>
          <a:prstGeom prst="roundRect">
            <a:avLst>
              <a:gd name="adj" fmla="val 16667"/>
            </a:avLst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Đường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hàng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unito Black" pitchFamily="2" charset="0"/>
                <a:ea typeface="Livvic"/>
                <a:cs typeface="Livvic"/>
                <a:sym typeface="Livvic"/>
              </a:rPr>
              <a:t> không.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unito Black" pitchFamily="2" charset="0"/>
              <a:ea typeface="Livvic"/>
              <a:cs typeface="Livvic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26722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5;p54">
            <a:extLst>
              <a:ext uri="{FF2B5EF4-FFF2-40B4-BE49-F238E27FC236}">
                <a16:creationId xmlns:a16="http://schemas.microsoft.com/office/drawing/2014/main" id="{8492BCBD-DBEA-A1E2-07DD-0D67A0C6245A}"/>
              </a:ext>
            </a:extLst>
          </p:cNvPr>
          <p:cNvSpPr/>
          <p:nvPr/>
        </p:nvSpPr>
        <p:spPr>
          <a:xfrm>
            <a:off x="1314721" y="3415423"/>
            <a:ext cx="8536906" cy="642346"/>
          </a:xfrm>
          <a:custGeom>
            <a:avLst/>
            <a:gdLst/>
            <a:ahLst/>
            <a:cxnLst/>
            <a:rect l="l" t="t" r="r" b="b"/>
            <a:pathLst>
              <a:path w="275194" h="46517" extrusionOk="0">
                <a:moveTo>
                  <a:pt x="0" y="45697"/>
                </a:moveTo>
                <a:cubicBezTo>
                  <a:pt x="7557" y="38140"/>
                  <a:pt x="30091" y="220"/>
                  <a:pt x="45341" y="356"/>
                </a:cubicBezTo>
                <a:cubicBezTo>
                  <a:pt x="60591" y="492"/>
                  <a:pt x="76054" y="46571"/>
                  <a:pt x="91498" y="46513"/>
                </a:cubicBezTo>
                <a:cubicBezTo>
                  <a:pt x="106942" y="46455"/>
                  <a:pt x="122600" y="103"/>
                  <a:pt x="138005" y="6"/>
                </a:cubicBezTo>
                <a:cubicBezTo>
                  <a:pt x="153410" y="-91"/>
                  <a:pt x="168640" y="45911"/>
                  <a:pt x="183929" y="45930"/>
                </a:cubicBezTo>
                <a:cubicBezTo>
                  <a:pt x="199218" y="45950"/>
                  <a:pt x="214526" y="181"/>
                  <a:pt x="229737" y="123"/>
                </a:cubicBezTo>
                <a:cubicBezTo>
                  <a:pt x="244948" y="65"/>
                  <a:pt x="267618" y="38004"/>
                  <a:pt x="275194" y="45580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oogle Shape;1403;p54">
            <a:extLst>
              <a:ext uri="{FF2B5EF4-FFF2-40B4-BE49-F238E27FC236}">
                <a16:creationId xmlns:a16="http://schemas.microsoft.com/office/drawing/2014/main" id="{3A0325B3-4030-9397-6A91-9130B8A9707C}"/>
              </a:ext>
            </a:extLst>
          </p:cNvPr>
          <p:cNvGrpSpPr/>
          <p:nvPr/>
        </p:nvGrpSpPr>
        <p:grpSpPr>
          <a:xfrm rot="-1731529">
            <a:off x="3270673" y="2608177"/>
            <a:ext cx="1703075" cy="1360949"/>
            <a:chOff x="2216502" y="1561501"/>
            <a:chExt cx="1649303" cy="1317980"/>
          </a:xfrm>
        </p:grpSpPr>
        <p:grpSp>
          <p:nvGrpSpPr>
            <p:cNvPr id="37" name="Google Shape;1404;p54">
              <a:extLst>
                <a:ext uri="{FF2B5EF4-FFF2-40B4-BE49-F238E27FC236}">
                  <a16:creationId xmlns:a16="http://schemas.microsoft.com/office/drawing/2014/main" id="{9B3CD1D0-8197-984C-D74A-855AA983F1EA}"/>
                </a:ext>
              </a:extLst>
            </p:cNvPr>
            <p:cNvGrpSpPr/>
            <p:nvPr/>
          </p:nvGrpSpPr>
          <p:grpSpPr>
            <a:xfrm rot="1699647">
              <a:off x="2346977" y="2415913"/>
              <a:ext cx="611830" cy="247493"/>
              <a:chOff x="317479" y="2077641"/>
              <a:chExt cx="1001793" cy="247515"/>
            </a:xfrm>
          </p:grpSpPr>
          <p:sp>
            <p:nvSpPr>
              <p:cNvPr id="84" name="Google Shape;1405;p54">
                <a:extLst>
                  <a:ext uri="{FF2B5EF4-FFF2-40B4-BE49-F238E27FC236}">
                    <a16:creationId xmlns:a16="http://schemas.microsoft.com/office/drawing/2014/main" id="{26381F64-1B56-E37B-A1D4-07E3E8D15194}"/>
                  </a:ext>
                </a:extLst>
              </p:cNvPr>
              <p:cNvSpPr/>
              <p:nvPr/>
            </p:nvSpPr>
            <p:spPr>
              <a:xfrm>
                <a:off x="317479" y="207764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406;p54">
                <a:extLst>
                  <a:ext uri="{FF2B5EF4-FFF2-40B4-BE49-F238E27FC236}">
                    <a16:creationId xmlns:a16="http://schemas.microsoft.com/office/drawing/2014/main" id="{2ABA9F23-43FF-DCED-78E2-35E346655035}"/>
                  </a:ext>
                </a:extLst>
              </p:cNvPr>
              <p:cNvSpPr/>
              <p:nvPr/>
            </p:nvSpPr>
            <p:spPr>
              <a:xfrm rot="10800000" flipH="1">
                <a:off x="317479" y="220139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1407;p54">
              <a:extLst>
                <a:ext uri="{FF2B5EF4-FFF2-40B4-BE49-F238E27FC236}">
                  <a16:creationId xmlns:a16="http://schemas.microsoft.com/office/drawing/2014/main" id="{016D55FD-E107-F791-B86B-D10C82E25F57}"/>
                </a:ext>
              </a:extLst>
            </p:cNvPr>
            <p:cNvGrpSpPr/>
            <p:nvPr/>
          </p:nvGrpSpPr>
          <p:grpSpPr>
            <a:xfrm rot="962059">
              <a:off x="2238794" y="2428907"/>
              <a:ext cx="611856" cy="247498"/>
              <a:chOff x="317479" y="2077641"/>
              <a:chExt cx="1001793" cy="247515"/>
            </a:xfrm>
          </p:grpSpPr>
          <p:sp>
            <p:nvSpPr>
              <p:cNvPr id="82" name="Google Shape;1408;p54">
                <a:extLst>
                  <a:ext uri="{FF2B5EF4-FFF2-40B4-BE49-F238E27FC236}">
                    <a16:creationId xmlns:a16="http://schemas.microsoft.com/office/drawing/2014/main" id="{010CE71E-DBC5-1328-D906-C0776BBA81B0}"/>
                  </a:ext>
                </a:extLst>
              </p:cNvPr>
              <p:cNvSpPr/>
              <p:nvPr/>
            </p:nvSpPr>
            <p:spPr>
              <a:xfrm>
                <a:off x="317479" y="207764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409;p54">
                <a:extLst>
                  <a:ext uri="{FF2B5EF4-FFF2-40B4-BE49-F238E27FC236}">
                    <a16:creationId xmlns:a16="http://schemas.microsoft.com/office/drawing/2014/main" id="{6173A375-B164-0A7C-AEB8-B5BE38DB535A}"/>
                  </a:ext>
                </a:extLst>
              </p:cNvPr>
              <p:cNvSpPr/>
              <p:nvPr/>
            </p:nvSpPr>
            <p:spPr>
              <a:xfrm rot="10800000" flipH="1">
                <a:off x="317479" y="220139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1410;p54">
              <a:extLst>
                <a:ext uri="{FF2B5EF4-FFF2-40B4-BE49-F238E27FC236}">
                  <a16:creationId xmlns:a16="http://schemas.microsoft.com/office/drawing/2014/main" id="{219C1DBF-57ED-DBA1-308B-D5F31BFA7388}"/>
                </a:ext>
              </a:extLst>
            </p:cNvPr>
            <p:cNvGrpSpPr/>
            <p:nvPr/>
          </p:nvGrpSpPr>
          <p:grpSpPr>
            <a:xfrm>
              <a:off x="2625975" y="1561501"/>
              <a:ext cx="1239830" cy="1317980"/>
              <a:chOff x="3028975" y="1582051"/>
              <a:chExt cx="1239830" cy="1317980"/>
            </a:xfrm>
          </p:grpSpPr>
          <p:sp>
            <p:nvSpPr>
              <p:cNvPr id="40" name="Google Shape;1411;p54">
                <a:extLst>
                  <a:ext uri="{FF2B5EF4-FFF2-40B4-BE49-F238E27FC236}">
                    <a16:creationId xmlns:a16="http://schemas.microsoft.com/office/drawing/2014/main" id="{547105C9-8407-6DC6-0DEF-F35F7682CF71}"/>
                  </a:ext>
                </a:extLst>
              </p:cNvPr>
              <p:cNvSpPr/>
              <p:nvPr/>
            </p:nvSpPr>
            <p:spPr>
              <a:xfrm>
                <a:off x="3664156" y="2446695"/>
                <a:ext cx="268927" cy="264492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4304" extrusionOk="0">
                    <a:moveTo>
                      <a:pt x="2554" y="0"/>
                    </a:moveTo>
                    <a:lnTo>
                      <a:pt x="4375" y="3734"/>
                    </a:lnTo>
                    <a:lnTo>
                      <a:pt x="3419" y="4304"/>
                    </a:lnTo>
                    <a:lnTo>
                      <a:pt x="2229" y="2992"/>
                    </a:lnTo>
                    <a:lnTo>
                      <a:pt x="1" y="1486"/>
                    </a:lnTo>
                    <a:lnTo>
                      <a:pt x="1893" y="367"/>
                    </a:ln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12;p54">
                <a:extLst>
                  <a:ext uri="{FF2B5EF4-FFF2-40B4-BE49-F238E27FC236}">
                    <a16:creationId xmlns:a16="http://schemas.microsoft.com/office/drawing/2014/main" id="{8C77479F-074E-999D-410A-19783F288E79}"/>
                  </a:ext>
                </a:extLst>
              </p:cNvPr>
              <p:cNvSpPr/>
              <p:nvPr/>
            </p:nvSpPr>
            <p:spPr>
              <a:xfrm>
                <a:off x="3842985" y="2604875"/>
                <a:ext cx="110127" cy="108832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771" extrusionOk="0">
                    <a:moveTo>
                      <a:pt x="509" y="1730"/>
                    </a:moveTo>
                    <a:cubicBezTo>
                      <a:pt x="713" y="1771"/>
                      <a:pt x="1069" y="1567"/>
                      <a:pt x="1313" y="1282"/>
                    </a:cubicBezTo>
                    <a:cubicBezTo>
                      <a:pt x="1577" y="1028"/>
                      <a:pt x="1791" y="682"/>
                      <a:pt x="1730" y="479"/>
                    </a:cubicBezTo>
                    <a:cubicBezTo>
                      <a:pt x="1679" y="265"/>
                      <a:pt x="1099" y="82"/>
                      <a:pt x="886" y="41"/>
                    </a:cubicBezTo>
                    <a:cubicBezTo>
                      <a:pt x="702" y="0"/>
                      <a:pt x="468" y="102"/>
                      <a:pt x="285" y="275"/>
                    </a:cubicBezTo>
                    <a:cubicBezTo>
                      <a:pt x="102" y="458"/>
                      <a:pt x="0" y="702"/>
                      <a:pt x="61" y="875"/>
                    </a:cubicBezTo>
                    <a:cubicBezTo>
                      <a:pt x="112" y="1089"/>
                      <a:pt x="295" y="1679"/>
                      <a:pt x="509" y="173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13;p54">
                <a:extLst>
                  <a:ext uri="{FF2B5EF4-FFF2-40B4-BE49-F238E27FC236}">
                    <a16:creationId xmlns:a16="http://schemas.microsoft.com/office/drawing/2014/main" id="{DA2A0E1D-E10C-AD2A-966D-C984DDC1B885}"/>
                  </a:ext>
                </a:extLst>
              </p:cNvPr>
              <p:cNvSpPr/>
              <p:nvPr/>
            </p:nvSpPr>
            <p:spPr>
              <a:xfrm>
                <a:off x="3727330" y="2105323"/>
                <a:ext cx="281402" cy="175140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2850" extrusionOk="0">
                    <a:moveTo>
                      <a:pt x="682" y="1"/>
                    </a:moveTo>
                    <a:cubicBezTo>
                      <a:pt x="784" y="72"/>
                      <a:pt x="2462" y="1282"/>
                      <a:pt x="3337" y="1710"/>
                    </a:cubicBezTo>
                    <a:cubicBezTo>
                      <a:pt x="3734" y="1913"/>
                      <a:pt x="4151" y="2086"/>
                      <a:pt x="4578" y="2239"/>
                    </a:cubicBezTo>
                    <a:lnTo>
                      <a:pt x="4456" y="2849"/>
                    </a:lnTo>
                    <a:cubicBezTo>
                      <a:pt x="4456" y="2849"/>
                      <a:pt x="1760" y="2554"/>
                      <a:pt x="875" y="2198"/>
                    </a:cubicBezTo>
                    <a:cubicBezTo>
                      <a:pt x="0" y="1832"/>
                      <a:pt x="336" y="194"/>
                      <a:pt x="682" y="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14;p54">
                <a:extLst>
                  <a:ext uri="{FF2B5EF4-FFF2-40B4-BE49-F238E27FC236}">
                    <a16:creationId xmlns:a16="http://schemas.microsoft.com/office/drawing/2014/main" id="{978EDD65-3A1E-4889-9A06-B360E5901E0A}"/>
                  </a:ext>
                </a:extLst>
              </p:cNvPr>
              <p:cNvSpPr/>
              <p:nvPr/>
            </p:nvSpPr>
            <p:spPr>
              <a:xfrm>
                <a:off x="3983038" y="2232900"/>
                <a:ext cx="71349" cy="6440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048" extrusionOk="0">
                    <a:moveTo>
                      <a:pt x="1089" y="855"/>
                    </a:moveTo>
                    <a:cubicBezTo>
                      <a:pt x="1119" y="794"/>
                      <a:pt x="1048" y="682"/>
                      <a:pt x="947" y="570"/>
                    </a:cubicBezTo>
                    <a:cubicBezTo>
                      <a:pt x="1079" y="499"/>
                      <a:pt x="1160" y="397"/>
                      <a:pt x="1150" y="315"/>
                    </a:cubicBezTo>
                    <a:cubicBezTo>
                      <a:pt x="1130" y="224"/>
                      <a:pt x="814" y="71"/>
                      <a:pt x="682" y="31"/>
                    </a:cubicBezTo>
                    <a:cubicBezTo>
                      <a:pt x="550" y="0"/>
                      <a:pt x="417" y="10"/>
                      <a:pt x="295" y="71"/>
                    </a:cubicBezTo>
                    <a:cubicBezTo>
                      <a:pt x="61" y="214"/>
                      <a:pt x="0" y="733"/>
                      <a:pt x="214" y="916"/>
                    </a:cubicBezTo>
                    <a:cubicBezTo>
                      <a:pt x="306" y="1007"/>
                      <a:pt x="438" y="1048"/>
                      <a:pt x="570" y="1038"/>
                    </a:cubicBezTo>
                    <a:cubicBezTo>
                      <a:pt x="702" y="1028"/>
                      <a:pt x="1058" y="956"/>
                      <a:pt x="1089" y="85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15;p54">
                <a:extLst>
                  <a:ext uri="{FF2B5EF4-FFF2-40B4-BE49-F238E27FC236}">
                    <a16:creationId xmlns:a16="http://schemas.microsoft.com/office/drawing/2014/main" id="{D6845A8B-B218-278F-951F-5584F02407A4}"/>
                  </a:ext>
                </a:extLst>
              </p:cNvPr>
              <p:cNvSpPr/>
              <p:nvPr/>
            </p:nvSpPr>
            <p:spPr>
              <a:xfrm>
                <a:off x="3476601" y="2371661"/>
                <a:ext cx="36320" cy="3760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12" extrusionOk="0">
                    <a:moveTo>
                      <a:pt x="1" y="1"/>
                    </a:moveTo>
                    <a:lnTo>
                      <a:pt x="1" y="611"/>
                    </a:lnTo>
                    <a:lnTo>
                      <a:pt x="591" y="611"/>
                    </a:lnTo>
                    <a:lnTo>
                      <a:pt x="591" y="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6;p54">
                <a:extLst>
                  <a:ext uri="{FF2B5EF4-FFF2-40B4-BE49-F238E27FC236}">
                    <a16:creationId xmlns:a16="http://schemas.microsoft.com/office/drawing/2014/main" id="{0045AFD8-4216-C97C-BEB2-16BAEE028E6E}"/>
                  </a:ext>
                </a:extLst>
              </p:cNvPr>
              <p:cNvSpPr/>
              <p:nvPr/>
            </p:nvSpPr>
            <p:spPr>
              <a:xfrm>
                <a:off x="3239637" y="2567388"/>
                <a:ext cx="332717" cy="332642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5413" extrusionOk="0">
                    <a:moveTo>
                      <a:pt x="2300" y="5402"/>
                    </a:moveTo>
                    <a:cubicBezTo>
                      <a:pt x="4365" y="5412"/>
                      <a:pt x="5413" y="2940"/>
                      <a:pt x="3979" y="1465"/>
                    </a:cubicBezTo>
                    <a:cubicBezTo>
                      <a:pt x="2534" y="0"/>
                      <a:pt x="41" y="1007"/>
                      <a:pt x="11" y="3062"/>
                    </a:cubicBezTo>
                    <a:cubicBezTo>
                      <a:pt x="1" y="4344"/>
                      <a:pt x="1028" y="5392"/>
                      <a:pt x="2300" y="5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17;p54">
                <a:extLst>
                  <a:ext uri="{FF2B5EF4-FFF2-40B4-BE49-F238E27FC236}">
                    <a16:creationId xmlns:a16="http://schemas.microsoft.com/office/drawing/2014/main" id="{0943B708-068C-E7C6-77C5-339A1A26A4A2}"/>
                  </a:ext>
                </a:extLst>
              </p:cNvPr>
              <p:cNvSpPr/>
              <p:nvPr/>
            </p:nvSpPr>
            <p:spPr>
              <a:xfrm>
                <a:off x="3315286" y="2666758"/>
                <a:ext cx="157632" cy="15824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575" extrusionOk="0">
                    <a:moveTo>
                      <a:pt x="1110" y="2564"/>
                    </a:moveTo>
                    <a:cubicBezTo>
                      <a:pt x="2086" y="2564"/>
                      <a:pt x="2565" y="1374"/>
                      <a:pt x="1873" y="692"/>
                    </a:cubicBezTo>
                    <a:cubicBezTo>
                      <a:pt x="1171" y="1"/>
                      <a:pt x="1" y="499"/>
                      <a:pt x="1" y="1476"/>
                    </a:cubicBezTo>
                    <a:cubicBezTo>
                      <a:pt x="1" y="2086"/>
                      <a:pt x="499" y="2575"/>
                      <a:pt x="1110" y="2564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18;p54">
                <a:extLst>
                  <a:ext uri="{FF2B5EF4-FFF2-40B4-BE49-F238E27FC236}">
                    <a16:creationId xmlns:a16="http://schemas.microsoft.com/office/drawing/2014/main" id="{1F83C0F5-4120-7A7E-A421-3602A1CF8D62}"/>
                  </a:ext>
                </a:extLst>
              </p:cNvPr>
              <p:cNvSpPr/>
              <p:nvPr/>
            </p:nvSpPr>
            <p:spPr>
              <a:xfrm>
                <a:off x="3028975" y="2489835"/>
                <a:ext cx="707777" cy="279547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549" extrusionOk="0">
                    <a:moveTo>
                      <a:pt x="387" y="4324"/>
                    </a:moveTo>
                    <a:cubicBezTo>
                      <a:pt x="2371" y="4487"/>
                      <a:pt x="4060" y="4548"/>
                      <a:pt x="5769" y="4538"/>
                    </a:cubicBezTo>
                    <a:cubicBezTo>
                      <a:pt x="7468" y="4548"/>
                      <a:pt x="9146" y="4487"/>
                      <a:pt x="11130" y="4324"/>
                    </a:cubicBezTo>
                    <a:cubicBezTo>
                      <a:pt x="11517" y="1527"/>
                      <a:pt x="8668" y="194"/>
                      <a:pt x="5769" y="0"/>
                    </a:cubicBezTo>
                    <a:cubicBezTo>
                      <a:pt x="2849" y="204"/>
                      <a:pt x="0" y="1537"/>
                      <a:pt x="387" y="43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19;p54">
                <a:extLst>
                  <a:ext uri="{FF2B5EF4-FFF2-40B4-BE49-F238E27FC236}">
                    <a16:creationId xmlns:a16="http://schemas.microsoft.com/office/drawing/2014/main" id="{DD2A06CA-79CE-3B31-7426-4E035DC4AF32}"/>
                  </a:ext>
                </a:extLst>
              </p:cNvPr>
              <p:cNvSpPr/>
              <p:nvPr/>
            </p:nvSpPr>
            <p:spPr>
              <a:xfrm>
                <a:off x="3127730" y="2516075"/>
                <a:ext cx="511490" cy="262648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4274" extrusionOk="0">
                    <a:moveTo>
                      <a:pt x="540" y="4111"/>
                    </a:moveTo>
                    <a:cubicBezTo>
                      <a:pt x="1873" y="4223"/>
                      <a:pt x="3002" y="4274"/>
                      <a:pt x="4162" y="4274"/>
                    </a:cubicBezTo>
                    <a:cubicBezTo>
                      <a:pt x="5311" y="4274"/>
                      <a:pt x="6430" y="4213"/>
                      <a:pt x="7773" y="4111"/>
                    </a:cubicBezTo>
                    <a:cubicBezTo>
                      <a:pt x="8323" y="1"/>
                      <a:pt x="1" y="1"/>
                      <a:pt x="540" y="4111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20;p54">
                <a:extLst>
                  <a:ext uri="{FF2B5EF4-FFF2-40B4-BE49-F238E27FC236}">
                    <a16:creationId xmlns:a16="http://schemas.microsoft.com/office/drawing/2014/main" id="{3B557AD2-B2FE-3BC1-C05F-6EDF8377AB82}"/>
                  </a:ext>
                </a:extLst>
              </p:cNvPr>
              <p:cNvSpPr/>
              <p:nvPr/>
            </p:nvSpPr>
            <p:spPr>
              <a:xfrm>
                <a:off x="3962389" y="2210346"/>
                <a:ext cx="151978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7235" extrusionOk="0">
                    <a:moveTo>
                      <a:pt x="174" y="6878"/>
                    </a:moveTo>
                    <a:cubicBezTo>
                      <a:pt x="835" y="7234"/>
                      <a:pt x="1639" y="7234"/>
                      <a:pt x="2310" y="6878"/>
                    </a:cubicBezTo>
                    <a:cubicBezTo>
                      <a:pt x="2473" y="1"/>
                      <a:pt x="1" y="1"/>
                      <a:pt x="174" y="68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21;p54">
                <a:extLst>
                  <a:ext uri="{FF2B5EF4-FFF2-40B4-BE49-F238E27FC236}">
                    <a16:creationId xmlns:a16="http://schemas.microsoft.com/office/drawing/2014/main" id="{B5D468B0-8F27-0F66-6459-BF167DD44218}"/>
                  </a:ext>
                </a:extLst>
              </p:cNvPr>
              <p:cNvSpPr/>
              <p:nvPr/>
            </p:nvSpPr>
            <p:spPr>
              <a:xfrm>
                <a:off x="3637916" y="2725507"/>
                <a:ext cx="433319" cy="36994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602" extrusionOk="0">
                    <a:moveTo>
                      <a:pt x="0" y="1"/>
                    </a:moveTo>
                    <a:lnTo>
                      <a:pt x="0" y="601"/>
                    </a:lnTo>
                    <a:lnTo>
                      <a:pt x="7051" y="601"/>
                    </a:lnTo>
                    <a:lnTo>
                      <a:pt x="70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422;p54">
                <a:extLst>
                  <a:ext uri="{FF2B5EF4-FFF2-40B4-BE49-F238E27FC236}">
                    <a16:creationId xmlns:a16="http://schemas.microsoft.com/office/drawing/2014/main" id="{36564FD7-F4F7-1BCD-DFFF-05E93F9DAB87}"/>
                  </a:ext>
                </a:extLst>
              </p:cNvPr>
              <p:cNvSpPr/>
              <p:nvPr/>
            </p:nvSpPr>
            <p:spPr>
              <a:xfrm>
                <a:off x="3936149" y="2567388"/>
                <a:ext cx="332656" cy="332028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5403" extrusionOk="0">
                    <a:moveTo>
                      <a:pt x="2330" y="5402"/>
                    </a:moveTo>
                    <a:cubicBezTo>
                      <a:pt x="4385" y="5392"/>
                      <a:pt x="5413" y="2900"/>
                      <a:pt x="3948" y="1445"/>
                    </a:cubicBezTo>
                    <a:cubicBezTo>
                      <a:pt x="2493" y="0"/>
                      <a:pt x="0" y="1038"/>
                      <a:pt x="11" y="3093"/>
                    </a:cubicBezTo>
                    <a:cubicBezTo>
                      <a:pt x="21" y="4365"/>
                      <a:pt x="1048" y="5392"/>
                      <a:pt x="2330" y="5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23;p54">
                <a:extLst>
                  <a:ext uri="{FF2B5EF4-FFF2-40B4-BE49-F238E27FC236}">
                    <a16:creationId xmlns:a16="http://schemas.microsoft.com/office/drawing/2014/main" id="{681E3950-B4A6-9333-23E0-24FB057E9724}"/>
                  </a:ext>
                </a:extLst>
              </p:cNvPr>
              <p:cNvSpPr/>
              <p:nvPr/>
            </p:nvSpPr>
            <p:spPr>
              <a:xfrm>
                <a:off x="4011798" y="2666758"/>
                <a:ext cx="158247" cy="15824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2575" extrusionOk="0">
                    <a:moveTo>
                      <a:pt x="1099" y="2564"/>
                    </a:moveTo>
                    <a:cubicBezTo>
                      <a:pt x="2076" y="2575"/>
                      <a:pt x="2574" y="1384"/>
                      <a:pt x="1883" y="692"/>
                    </a:cubicBezTo>
                    <a:cubicBezTo>
                      <a:pt x="1181" y="1"/>
                      <a:pt x="0" y="499"/>
                      <a:pt x="11" y="1476"/>
                    </a:cubicBezTo>
                    <a:cubicBezTo>
                      <a:pt x="11" y="2076"/>
                      <a:pt x="499" y="2564"/>
                      <a:pt x="1099" y="2564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24;p54">
                <a:extLst>
                  <a:ext uri="{FF2B5EF4-FFF2-40B4-BE49-F238E27FC236}">
                    <a16:creationId xmlns:a16="http://schemas.microsoft.com/office/drawing/2014/main" id="{56868942-D6BD-1F68-5E57-8D57638F0964}"/>
                  </a:ext>
                </a:extLst>
              </p:cNvPr>
              <p:cNvSpPr/>
              <p:nvPr/>
            </p:nvSpPr>
            <p:spPr>
              <a:xfrm>
                <a:off x="3120848" y="2441041"/>
                <a:ext cx="647183" cy="128866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2097" extrusionOk="0">
                    <a:moveTo>
                      <a:pt x="357" y="1985"/>
                    </a:moveTo>
                    <a:cubicBezTo>
                      <a:pt x="2168" y="2056"/>
                      <a:pt x="3714" y="2097"/>
                      <a:pt x="5261" y="2076"/>
                    </a:cubicBezTo>
                    <a:cubicBezTo>
                      <a:pt x="6827" y="2097"/>
                      <a:pt x="8364" y="2056"/>
                      <a:pt x="10164" y="1985"/>
                    </a:cubicBezTo>
                    <a:cubicBezTo>
                      <a:pt x="10531" y="693"/>
                      <a:pt x="7926" y="82"/>
                      <a:pt x="5261" y="1"/>
                    </a:cubicBezTo>
                    <a:cubicBezTo>
                      <a:pt x="2605" y="82"/>
                      <a:pt x="1" y="693"/>
                      <a:pt x="357" y="19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25;p54">
                <a:extLst>
                  <a:ext uri="{FF2B5EF4-FFF2-40B4-BE49-F238E27FC236}">
                    <a16:creationId xmlns:a16="http://schemas.microsoft.com/office/drawing/2014/main" id="{54B50B37-E76F-DD96-EE40-5C7E1C4B2158}"/>
                  </a:ext>
                </a:extLst>
              </p:cNvPr>
              <p:cNvSpPr/>
              <p:nvPr/>
            </p:nvSpPr>
            <p:spPr>
              <a:xfrm>
                <a:off x="4018680" y="2561735"/>
                <a:ext cx="245759" cy="199475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3246" extrusionOk="0">
                    <a:moveTo>
                      <a:pt x="10" y="3226"/>
                    </a:moveTo>
                    <a:cubicBezTo>
                      <a:pt x="275" y="3226"/>
                      <a:pt x="539" y="3246"/>
                      <a:pt x="804" y="3246"/>
                    </a:cubicBezTo>
                    <a:cubicBezTo>
                      <a:pt x="1740" y="3246"/>
                      <a:pt x="2656" y="3185"/>
                      <a:pt x="3724" y="3083"/>
                    </a:cubicBezTo>
                    <a:cubicBezTo>
                      <a:pt x="3999" y="906"/>
                      <a:pt x="1791" y="0"/>
                      <a:pt x="0" y="377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26;p54">
                <a:extLst>
                  <a:ext uri="{FF2B5EF4-FFF2-40B4-BE49-F238E27FC236}">
                    <a16:creationId xmlns:a16="http://schemas.microsoft.com/office/drawing/2014/main" id="{336B6238-B5AA-D8B0-959E-10E0C5E1D079}"/>
                  </a:ext>
                </a:extLst>
              </p:cNvPr>
              <p:cNvSpPr/>
              <p:nvPr/>
            </p:nvSpPr>
            <p:spPr>
              <a:xfrm>
                <a:off x="3733599" y="2316660"/>
                <a:ext cx="315141" cy="472693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7692" extrusionOk="0">
                    <a:moveTo>
                      <a:pt x="4975" y="0"/>
                    </a:moveTo>
                    <a:cubicBezTo>
                      <a:pt x="5087" y="1323"/>
                      <a:pt x="5128" y="2452"/>
                      <a:pt x="5128" y="3612"/>
                    </a:cubicBezTo>
                    <a:cubicBezTo>
                      <a:pt x="5128" y="4772"/>
                      <a:pt x="5087" y="5891"/>
                      <a:pt x="4975" y="7234"/>
                    </a:cubicBezTo>
                    <a:cubicBezTo>
                      <a:pt x="0" y="7692"/>
                      <a:pt x="1496" y="3948"/>
                      <a:pt x="49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27;p54">
                <a:extLst>
                  <a:ext uri="{FF2B5EF4-FFF2-40B4-BE49-F238E27FC236}">
                    <a16:creationId xmlns:a16="http://schemas.microsoft.com/office/drawing/2014/main" id="{D14A3979-D523-AE33-B259-D0A8FB615EED}"/>
                  </a:ext>
                </a:extLst>
              </p:cNvPr>
              <p:cNvSpPr/>
              <p:nvPr/>
            </p:nvSpPr>
            <p:spPr>
              <a:xfrm>
                <a:off x="3869841" y="2247280"/>
                <a:ext cx="248278" cy="138821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2259" extrusionOk="0">
                    <a:moveTo>
                      <a:pt x="2402" y="0"/>
                    </a:moveTo>
                    <a:cubicBezTo>
                      <a:pt x="2402" y="0"/>
                      <a:pt x="3725" y="224"/>
                      <a:pt x="4009" y="956"/>
                    </a:cubicBezTo>
                    <a:cubicBezTo>
                      <a:pt x="4040" y="1068"/>
                      <a:pt x="4040" y="1170"/>
                      <a:pt x="4030" y="1282"/>
                    </a:cubicBezTo>
                    <a:cubicBezTo>
                      <a:pt x="4009" y="1435"/>
                      <a:pt x="3938" y="1587"/>
                      <a:pt x="3816" y="1689"/>
                    </a:cubicBezTo>
                    <a:cubicBezTo>
                      <a:pt x="3674" y="1811"/>
                      <a:pt x="3511" y="1903"/>
                      <a:pt x="3338" y="1964"/>
                    </a:cubicBezTo>
                    <a:cubicBezTo>
                      <a:pt x="2717" y="2187"/>
                      <a:pt x="1629" y="2259"/>
                      <a:pt x="1" y="2025"/>
                    </a:cubicBezTo>
                    <a:lnTo>
                      <a:pt x="72" y="1557"/>
                    </a:lnTo>
                    <a:cubicBezTo>
                      <a:pt x="1619" y="1801"/>
                      <a:pt x="2626" y="1740"/>
                      <a:pt x="3185" y="1526"/>
                    </a:cubicBezTo>
                    <a:cubicBezTo>
                      <a:pt x="3297" y="1496"/>
                      <a:pt x="3409" y="1435"/>
                      <a:pt x="3501" y="1353"/>
                    </a:cubicBezTo>
                    <a:cubicBezTo>
                      <a:pt x="3541" y="1312"/>
                      <a:pt x="3572" y="1262"/>
                      <a:pt x="3592" y="1211"/>
                    </a:cubicBezTo>
                    <a:cubicBezTo>
                      <a:pt x="3592" y="1180"/>
                      <a:pt x="3582" y="1139"/>
                      <a:pt x="3572" y="1109"/>
                    </a:cubicBezTo>
                    <a:cubicBezTo>
                      <a:pt x="3389" y="621"/>
                      <a:pt x="2321" y="448"/>
                      <a:pt x="2321" y="448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28;p54">
                <a:extLst>
                  <a:ext uri="{FF2B5EF4-FFF2-40B4-BE49-F238E27FC236}">
                    <a16:creationId xmlns:a16="http://schemas.microsoft.com/office/drawing/2014/main" id="{C7A7FB27-36CF-AA37-85E9-993D35D4AD98}"/>
                  </a:ext>
                </a:extLst>
              </p:cNvPr>
              <p:cNvSpPr/>
              <p:nvPr/>
            </p:nvSpPr>
            <p:spPr>
              <a:xfrm>
                <a:off x="4051189" y="2202235"/>
                <a:ext cx="155727" cy="22762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3704" extrusionOk="0">
                    <a:moveTo>
                      <a:pt x="1903" y="3022"/>
                    </a:moveTo>
                    <a:cubicBezTo>
                      <a:pt x="0" y="3704"/>
                      <a:pt x="0" y="1"/>
                      <a:pt x="1903" y="692"/>
                    </a:cubicBezTo>
                    <a:cubicBezTo>
                      <a:pt x="2503" y="906"/>
                      <a:pt x="2534" y="2737"/>
                      <a:pt x="1903" y="3022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29;p54">
                <a:extLst>
                  <a:ext uri="{FF2B5EF4-FFF2-40B4-BE49-F238E27FC236}">
                    <a16:creationId xmlns:a16="http://schemas.microsoft.com/office/drawing/2014/main" id="{C58BC6F1-1AEA-0C2B-AF7B-AD0708BDA5E7}"/>
                  </a:ext>
                </a:extLst>
              </p:cNvPr>
              <p:cNvSpPr/>
              <p:nvPr/>
            </p:nvSpPr>
            <p:spPr>
              <a:xfrm>
                <a:off x="4012412" y="2247894"/>
                <a:ext cx="155112" cy="133844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178" extrusionOk="0">
                    <a:moveTo>
                      <a:pt x="1913" y="1770"/>
                    </a:moveTo>
                    <a:cubicBezTo>
                      <a:pt x="1" y="2177"/>
                      <a:pt x="1" y="0"/>
                      <a:pt x="1913" y="387"/>
                    </a:cubicBezTo>
                    <a:cubicBezTo>
                      <a:pt x="2524" y="387"/>
                      <a:pt x="2524" y="1770"/>
                      <a:pt x="1913" y="1770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430;p54">
                <a:extLst>
                  <a:ext uri="{FF2B5EF4-FFF2-40B4-BE49-F238E27FC236}">
                    <a16:creationId xmlns:a16="http://schemas.microsoft.com/office/drawing/2014/main" id="{AEBCA3DA-8BCC-9662-78B9-7791D10A0C85}"/>
                  </a:ext>
                </a:extLst>
              </p:cNvPr>
              <p:cNvSpPr/>
              <p:nvPr/>
            </p:nvSpPr>
            <p:spPr>
              <a:xfrm>
                <a:off x="4133107" y="2255391"/>
                <a:ext cx="58198" cy="12130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974" extrusionOk="0">
                    <a:moveTo>
                      <a:pt x="478" y="0"/>
                    </a:moveTo>
                    <a:cubicBezTo>
                      <a:pt x="214" y="0"/>
                      <a:pt x="0" y="438"/>
                      <a:pt x="0" y="977"/>
                    </a:cubicBezTo>
                    <a:cubicBezTo>
                      <a:pt x="0" y="1526"/>
                      <a:pt x="214" y="1974"/>
                      <a:pt x="478" y="1974"/>
                    </a:cubicBezTo>
                    <a:cubicBezTo>
                      <a:pt x="743" y="1974"/>
                      <a:pt x="946" y="1526"/>
                      <a:pt x="946" y="977"/>
                    </a:cubicBezTo>
                    <a:cubicBezTo>
                      <a:pt x="946" y="438"/>
                      <a:pt x="743" y="0"/>
                      <a:pt x="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431;p54">
                <a:extLst>
                  <a:ext uri="{FF2B5EF4-FFF2-40B4-BE49-F238E27FC236}">
                    <a16:creationId xmlns:a16="http://schemas.microsoft.com/office/drawing/2014/main" id="{3E24E54E-8653-B657-E06D-ACD7F2FCB36B}"/>
                  </a:ext>
                </a:extLst>
              </p:cNvPr>
              <p:cNvSpPr/>
              <p:nvPr/>
            </p:nvSpPr>
            <p:spPr>
              <a:xfrm>
                <a:off x="3398432" y="2017200"/>
                <a:ext cx="500244" cy="553994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9015" extrusionOk="0">
                    <a:moveTo>
                      <a:pt x="7825" y="6583"/>
                    </a:moveTo>
                    <a:cubicBezTo>
                      <a:pt x="7916" y="6267"/>
                      <a:pt x="8048" y="5535"/>
                      <a:pt x="7682" y="4436"/>
                    </a:cubicBezTo>
                    <a:cubicBezTo>
                      <a:pt x="6248" y="193"/>
                      <a:pt x="1893" y="0"/>
                      <a:pt x="377" y="4436"/>
                    </a:cubicBezTo>
                    <a:cubicBezTo>
                      <a:pt x="1" y="5606"/>
                      <a:pt x="153" y="6359"/>
                      <a:pt x="255" y="6644"/>
                    </a:cubicBezTo>
                    <a:cubicBezTo>
                      <a:pt x="21" y="8170"/>
                      <a:pt x="2015" y="8902"/>
                      <a:pt x="4060" y="9014"/>
                    </a:cubicBezTo>
                    <a:cubicBezTo>
                      <a:pt x="6115" y="8902"/>
                      <a:pt x="8140" y="8149"/>
                      <a:pt x="7855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432;p54">
                <a:extLst>
                  <a:ext uri="{FF2B5EF4-FFF2-40B4-BE49-F238E27FC236}">
                    <a16:creationId xmlns:a16="http://schemas.microsoft.com/office/drawing/2014/main" id="{E7993F5D-D847-178C-8848-4AF3B925DE59}"/>
                  </a:ext>
                </a:extLst>
              </p:cNvPr>
              <p:cNvSpPr/>
              <p:nvPr/>
            </p:nvSpPr>
            <p:spPr>
              <a:xfrm>
                <a:off x="3577261" y="2471706"/>
                <a:ext cx="205751" cy="266397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4335" extrusionOk="0">
                    <a:moveTo>
                      <a:pt x="2920" y="0"/>
                    </a:moveTo>
                    <a:lnTo>
                      <a:pt x="3348" y="4121"/>
                    </a:lnTo>
                    <a:lnTo>
                      <a:pt x="2249" y="4334"/>
                    </a:lnTo>
                    <a:lnTo>
                      <a:pt x="1588" y="2686"/>
                    </a:lnTo>
                    <a:lnTo>
                      <a:pt x="1" y="509"/>
                    </a:lnTo>
                    <a:lnTo>
                      <a:pt x="2168" y="112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433;p54">
                <a:extLst>
                  <a:ext uri="{FF2B5EF4-FFF2-40B4-BE49-F238E27FC236}">
                    <a16:creationId xmlns:a16="http://schemas.microsoft.com/office/drawing/2014/main" id="{CDE8CBC6-5E56-B28E-CE74-3EC02B75D955}"/>
                  </a:ext>
                </a:extLst>
              </p:cNvPr>
              <p:cNvSpPr/>
              <p:nvPr/>
            </p:nvSpPr>
            <p:spPr>
              <a:xfrm>
                <a:off x="3704162" y="2641746"/>
                <a:ext cx="110742" cy="10385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690" extrusionOk="0">
                    <a:moveTo>
                      <a:pt x="184" y="1567"/>
                    </a:moveTo>
                    <a:cubicBezTo>
                      <a:pt x="377" y="1690"/>
                      <a:pt x="764" y="1588"/>
                      <a:pt x="1089" y="1425"/>
                    </a:cubicBezTo>
                    <a:cubicBezTo>
                      <a:pt x="1435" y="1272"/>
                      <a:pt x="1751" y="1028"/>
                      <a:pt x="1771" y="815"/>
                    </a:cubicBezTo>
                    <a:cubicBezTo>
                      <a:pt x="1802" y="591"/>
                      <a:pt x="1303" y="225"/>
                      <a:pt x="1120" y="113"/>
                    </a:cubicBezTo>
                    <a:cubicBezTo>
                      <a:pt x="967" y="1"/>
                      <a:pt x="713" y="31"/>
                      <a:pt x="479" y="113"/>
                    </a:cubicBezTo>
                    <a:cubicBezTo>
                      <a:pt x="255" y="235"/>
                      <a:pt x="72" y="418"/>
                      <a:pt x="52" y="611"/>
                    </a:cubicBezTo>
                    <a:cubicBezTo>
                      <a:pt x="42" y="815"/>
                      <a:pt x="1" y="1435"/>
                      <a:pt x="184" y="156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434;p54">
                <a:extLst>
                  <a:ext uri="{FF2B5EF4-FFF2-40B4-BE49-F238E27FC236}">
                    <a16:creationId xmlns:a16="http://schemas.microsoft.com/office/drawing/2014/main" id="{E66027A1-9002-AE67-1066-7F835925E212}"/>
                  </a:ext>
                </a:extLst>
              </p:cNvPr>
              <p:cNvSpPr/>
              <p:nvPr/>
            </p:nvSpPr>
            <p:spPr>
              <a:xfrm>
                <a:off x="3604792" y="2204754"/>
                <a:ext cx="267022" cy="164447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676" extrusionOk="0">
                    <a:moveTo>
                      <a:pt x="346" y="0"/>
                    </a:moveTo>
                    <a:cubicBezTo>
                      <a:pt x="448" y="71"/>
                      <a:pt x="2177" y="1201"/>
                      <a:pt x="3052" y="1577"/>
                    </a:cubicBezTo>
                    <a:cubicBezTo>
                      <a:pt x="3469" y="1770"/>
                      <a:pt x="3897" y="1923"/>
                      <a:pt x="4344" y="2055"/>
                    </a:cubicBezTo>
                    <a:lnTo>
                      <a:pt x="4233" y="2676"/>
                    </a:lnTo>
                    <a:cubicBezTo>
                      <a:pt x="4233" y="2676"/>
                      <a:pt x="1882" y="2361"/>
                      <a:pt x="987" y="2025"/>
                    </a:cubicBezTo>
                    <a:cubicBezTo>
                      <a:pt x="92" y="1699"/>
                      <a:pt x="0" y="214"/>
                      <a:pt x="346" y="0"/>
                    </a:cubicBezTo>
                    <a:close/>
                  </a:path>
                </a:pathLst>
              </a:custGeom>
              <a:solidFill>
                <a:srgbClr val="F7A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435;p54">
                <a:extLst>
                  <a:ext uri="{FF2B5EF4-FFF2-40B4-BE49-F238E27FC236}">
                    <a16:creationId xmlns:a16="http://schemas.microsoft.com/office/drawing/2014/main" id="{869D1078-F7D1-1820-1A8D-C522BB3984DF}"/>
                  </a:ext>
                </a:extLst>
              </p:cNvPr>
              <p:cNvSpPr/>
              <p:nvPr/>
            </p:nvSpPr>
            <p:spPr>
              <a:xfrm>
                <a:off x="3847349" y="2319794"/>
                <a:ext cx="69444" cy="65078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059" extrusionOk="0">
                    <a:moveTo>
                      <a:pt x="1089" y="855"/>
                    </a:moveTo>
                    <a:cubicBezTo>
                      <a:pt x="1110" y="773"/>
                      <a:pt x="1049" y="672"/>
                      <a:pt x="937" y="560"/>
                    </a:cubicBezTo>
                    <a:cubicBezTo>
                      <a:pt x="1049" y="478"/>
                      <a:pt x="1130" y="377"/>
                      <a:pt x="1120" y="305"/>
                    </a:cubicBezTo>
                    <a:cubicBezTo>
                      <a:pt x="1099" y="193"/>
                      <a:pt x="774" y="71"/>
                      <a:pt x="642" y="31"/>
                    </a:cubicBezTo>
                    <a:cubicBezTo>
                      <a:pt x="509" y="0"/>
                      <a:pt x="377" y="31"/>
                      <a:pt x="265" y="102"/>
                    </a:cubicBezTo>
                    <a:cubicBezTo>
                      <a:pt x="21" y="255"/>
                      <a:pt x="1" y="763"/>
                      <a:pt x="204" y="946"/>
                    </a:cubicBezTo>
                    <a:cubicBezTo>
                      <a:pt x="316" y="1028"/>
                      <a:pt x="438" y="1058"/>
                      <a:pt x="570" y="1058"/>
                    </a:cubicBezTo>
                    <a:cubicBezTo>
                      <a:pt x="713" y="1038"/>
                      <a:pt x="1059" y="946"/>
                      <a:pt x="1089" y="85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436;p54">
                <a:extLst>
                  <a:ext uri="{FF2B5EF4-FFF2-40B4-BE49-F238E27FC236}">
                    <a16:creationId xmlns:a16="http://schemas.microsoft.com/office/drawing/2014/main" id="{D6983CA7-D78E-D853-83B5-481BEADE05CD}"/>
                  </a:ext>
                </a:extLst>
              </p:cNvPr>
              <p:cNvSpPr/>
              <p:nvPr/>
            </p:nvSpPr>
            <p:spPr>
              <a:xfrm>
                <a:off x="3785465" y="1617018"/>
                <a:ext cx="212020" cy="193268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45" extrusionOk="0">
                    <a:moveTo>
                      <a:pt x="743" y="825"/>
                    </a:moveTo>
                    <a:cubicBezTo>
                      <a:pt x="743" y="825"/>
                      <a:pt x="1465" y="703"/>
                      <a:pt x="1791" y="357"/>
                    </a:cubicBezTo>
                    <a:cubicBezTo>
                      <a:pt x="2117" y="1"/>
                      <a:pt x="2696" y="337"/>
                      <a:pt x="3073" y="1079"/>
                    </a:cubicBezTo>
                    <a:cubicBezTo>
                      <a:pt x="3449" y="1822"/>
                      <a:pt x="3276" y="2778"/>
                      <a:pt x="3205" y="2961"/>
                    </a:cubicBezTo>
                    <a:cubicBezTo>
                      <a:pt x="3134" y="3145"/>
                      <a:pt x="2025" y="3022"/>
                      <a:pt x="1140" y="2687"/>
                    </a:cubicBezTo>
                    <a:cubicBezTo>
                      <a:pt x="245" y="2351"/>
                      <a:pt x="0" y="978"/>
                      <a:pt x="743" y="82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437;p54">
                <a:extLst>
                  <a:ext uri="{FF2B5EF4-FFF2-40B4-BE49-F238E27FC236}">
                    <a16:creationId xmlns:a16="http://schemas.microsoft.com/office/drawing/2014/main" id="{7989AEA3-9D48-B87F-FB60-47C7F348A749}"/>
                  </a:ext>
                </a:extLst>
              </p:cNvPr>
              <p:cNvSpPr/>
              <p:nvPr/>
            </p:nvSpPr>
            <p:spPr>
              <a:xfrm>
                <a:off x="3338454" y="1582051"/>
                <a:ext cx="615287" cy="622145"/>
              </a:xfrm>
              <a:custGeom>
                <a:avLst/>
                <a:gdLst/>
                <a:ahLst/>
                <a:cxnLst/>
                <a:rect l="l" t="t" r="r" b="b"/>
                <a:pathLst>
                  <a:path w="10012" h="10124" extrusionOk="0">
                    <a:moveTo>
                      <a:pt x="600" y="7885"/>
                    </a:moveTo>
                    <a:cubicBezTo>
                      <a:pt x="1781" y="10123"/>
                      <a:pt x="8231" y="10123"/>
                      <a:pt x="9411" y="7885"/>
                    </a:cubicBezTo>
                    <a:cubicBezTo>
                      <a:pt x="10011" y="6735"/>
                      <a:pt x="10011" y="3398"/>
                      <a:pt x="9411" y="2238"/>
                    </a:cubicBezTo>
                    <a:cubicBezTo>
                      <a:pt x="8241" y="0"/>
                      <a:pt x="1781" y="0"/>
                      <a:pt x="600" y="2238"/>
                    </a:cubicBezTo>
                    <a:cubicBezTo>
                      <a:pt x="0" y="3398"/>
                      <a:pt x="0" y="6725"/>
                      <a:pt x="600" y="788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438;p54">
                <a:extLst>
                  <a:ext uri="{FF2B5EF4-FFF2-40B4-BE49-F238E27FC236}">
                    <a16:creationId xmlns:a16="http://schemas.microsoft.com/office/drawing/2014/main" id="{AADD660C-6673-C559-FB71-B4E2EAF85FA8}"/>
                  </a:ext>
                </a:extLst>
              </p:cNvPr>
              <p:cNvSpPr/>
              <p:nvPr/>
            </p:nvSpPr>
            <p:spPr>
              <a:xfrm>
                <a:off x="3594161" y="1957775"/>
                <a:ext cx="48181" cy="5444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886" extrusionOk="0">
                    <a:moveTo>
                      <a:pt x="397" y="886"/>
                    </a:moveTo>
                    <a:cubicBezTo>
                      <a:pt x="611" y="875"/>
                      <a:pt x="784" y="703"/>
                      <a:pt x="784" y="489"/>
                    </a:cubicBezTo>
                    <a:cubicBezTo>
                      <a:pt x="753" y="1"/>
                      <a:pt x="31" y="1"/>
                      <a:pt x="0" y="489"/>
                    </a:cubicBezTo>
                    <a:cubicBezTo>
                      <a:pt x="10" y="703"/>
                      <a:pt x="183" y="875"/>
                      <a:pt x="397" y="8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439;p54">
                <a:extLst>
                  <a:ext uri="{FF2B5EF4-FFF2-40B4-BE49-F238E27FC236}">
                    <a16:creationId xmlns:a16="http://schemas.microsoft.com/office/drawing/2014/main" id="{CB46EBDF-1269-30AB-AF04-882D70B5E63A}"/>
                  </a:ext>
                </a:extLst>
              </p:cNvPr>
              <p:cNvSpPr/>
              <p:nvPr/>
            </p:nvSpPr>
            <p:spPr>
              <a:xfrm>
                <a:off x="3842371" y="1963428"/>
                <a:ext cx="48181" cy="48793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94" extrusionOk="0">
                    <a:moveTo>
                      <a:pt x="387" y="794"/>
                    </a:moveTo>
                    <a:cubicBezTo>
                      <a:pt x="601" y="794"/>
                      <a:pt x="784" y="611"/>
                      <a:pt x="784" y="397"/>
                    </a:cubicBezTo>
                    <a:cubicBezTo>
                      <a:pt x="784" y="183"/>
                      <a:pt x="611" y="0"/>
                      <a:pt x="387" y="10"/>
                    </a:cubicBezTo>
                    <a:cubicBezTo>
                      <a:pt x="173" y="10"/>
                      <a:pt x="0" y="183"/>
                      <a:pt x="0" y="397"/>
                    </a:cubicBezTo>
                    <a:cubicBezTo>
                      <a:pt x="0" y="611"/>
                      <a:pt x="173" y="783"/>
                      <a:pt x="387" y="7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440;p54">
                <a:extLst>
                  <a:ext uri="{FF2B5EF4-FFF2-40B4-BE49-F238E27FC236}">
                    <a16:creationId xmlns:a16="http://schemas.microsoft.com/office/drawing/2014/main" id="{BDF8B2B4-999C-1F23-273B-2EC085D337BD}"/>
                  </a:ext>
                </a:extLst>
              </p:cNvPr>
              <p:cNvSpPr/>
              <p:nvPr/>
            </p:nvSpPr>
            <p:spPr>
              <a:xfrm>
                <a:off x="3294699" y="1617018"/>
                <a:ext cx="211958" cy="193268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3145" extrusionOk="0">
                    <a:moveTo>
                      <a:pt x="2716" y="825"/>
                    </a:moveTo>
                    <a:cubicBezTo>
                      <a:pt x="2716" y="825"/>
                      <a:pt x="1984" y="703"/>
                      <a:pt x="1669" y="357"/>
                    </a:cubicBezTo>
                    <a:cubicBezTo>
                      <a:pt x="1343" y="1"/>
                      <a:pt x="753" y="337"/>
                      <a:pt x="376" y="1079"/>
                    </a:cubicBezTo>
                    <a:cubicBezTo>
                      <a:pt x="0" y="1822"/>
                      <a:pt x="183" y="2778"/>
                      <a:pt x="254" y="2961"/>
                    </a:cubicBezTo>
                    <a:cubicBezTo>
                      <a:pt x="326" y="3145"/>
                      <a:pt x="1414" y="3022"/>
                      <a:pt x="2320" y="2687"/>
                    </a:cubicBezTo>
                    <a:cubicBezTo>
                      <a:pt x="3225" y="2351"/>
                      <a:pt x="3449" y="978"/>
                      <a:pt x="2706" y="82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441;p54">
                <a:extLst>
                  <a:ext uri="{FF2B5EF4-FFF2-40B4-BE49-F238E27FC236}">
                    <a16:creationId xmlns:a16="http://schemas.microsoft.com/office/drawing/2014/main" id="{CBDBA23A-C22F-1250-C2C5-5A853EE42185}"/>
                  </a:ext>
                </a:extLst>
              </p:cNvPr>
              <p:cNvSpPr/>
              <p:nvPr/>
            </p:nvSpPr>
            <p:spPr>
              <a:xfrm>
                <a:off x="3643508" y="1948372"/>
                <a:ext cx="197639" cy="200151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57" extrusionOk="0">
                    <a:moveTo>
                      <a:pt x="194" y="2544"/>
                    </a:moveTo>
                    <a:cubicBezTo>
                      <a:pt x="571" y="3257"/>
                      <a:pt x="2646" y="3257"/>
                      <a:pt x="3023" y="2544"/>
                    </a:cubicBezTo>
                    <a:cubicBezTo>
                      <a:pt x="3216" y="2158"/>
                      <a:pt x="3216" y="1090"/>
                      <a:pt x="3023" y="713"/>
                    </a:cubicBezTo>
                    <a:cubicBezTo>
                      <a:pt x="2646" y="1"/>
                      <a:pt x="571" y="1"/>
                      <a:pt x="194" y="713"/>
                    </a:cubicBezTo>
                    <a:cubicBezTo>
                      <a:pt x="1" y="1090"/>
                      <a:pt x="1" y="2168"/>
                      <a:pt x="19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442;p54">
                <a:extLst>
                  <a:ext uri="{FF2B5EF4-FFF2-40B4-BE49-F238E27FC236}">
                    <a16:creationId xmlns:a16="http://schemas.microsoft.com/office/drawing/2014/main" id="{8C7E7A77-D71F-FED5-4A12-8D4826FBA8F1}"/>
                  </a:ext>
                </a:extLst>
              </p:cNvPr>
              <p:cNvSpPr/>
              <p:nvPr/>
            </p:nvSpPr>
            <p:spPr>
              <a:xfrm>
                <a:off x="3750437" y="2073429"/>
                <a:ext cx="53220" cy="45106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34" extrusionOk="0">
                    <a:moveTo>
                      <a:pt x="62" y="581"/>
                    </a:moveTo>
                    <a:cubicBezTo>
                      <a:pt x="153" y="733"/>
                      <a:pt x="713" y="733"/>
                      <a:pt x="815" y="581"/>
                    </a:cubicBezTo>
                    <a:cubicBezTo>
                      <a:pt x="865" y="438"/>
                      <a:pt x="865" y="296"/>
                      <a:pt x="815" y="163"/>
                    </a:cubicBezTo>
                    <a:cubicBezTo>
                      <a:pt x="713" y="1"/>
                      <a:pt x="153" y="1"/>
                      <a:pt x="62" y="163"/>
                    </a:cubicBezTo>
                    <a:cubicBezTo>
                      <a:pt x="1" y="296"/>
                      <a:pt x="1" y="438"/>
                      <a:pt x="62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443;p54">
                <a:extLst>
                  <a:ext uri="{FF2B5EF4-FFF2-40B4-BE49-F238E27FC236}">
                    <a16:creationId xmlns:a16="http://schemas.microsoft.com/office/drawing/2014/main" id="{D4F2C477-E15F-83FA-ED96-400095A90A9F}"/>
                  </a:ext>
                </a:extLst>
              </p:cNvPr>
              <p:cNvSpPr/>
              <p:nvPr/>
            </p:nvSpPr>
            <p:spPr>
              <a:xfrm>
                <a:off x="3681056" y="2073429"/>
                <a:ext cx="53220" cy="45106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34" extrusionOk="0">
                    <a:moveTo>
                      <a:pt x="51" y="581"/>
                    </a:moveTo>
                    <a:cubicBezTo>
                      <a:pt x="153" y="733"/>
                      <a:pt x="713" y="733"/>
                      <a:pt x="814" y="581"/>
                    </a:cubicBezTo>
                    <a:cubicBezTo>
                      <a:pt x="865" y="438"/>
                      <a:pt x="865" y="296"/>
                      <a:pt x="814" y="163"/>
                    </a:cubicBezTo>
                    <a:cubicBezTo>
                      <a:pt x="702" y="1"/>
                      <a:pt x="153" y="1"/>
                      <a:pt x="51" y="163"/>
                    </a:cubicBezTo>
                    <a:cubicBezTo>
                      <a:pt x="0" y="296"/>
                      <a:pt x="0" y="438"/>
                      <a:pt x="51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" name="Google Shape;1445;p54">
            <a:extLst>
              <a:ext uri="{FF2B5EF4-FFF2-40B4-BE49-F238E27FC236}">
                <a16:creationId xmlns:a16="http://schemas.microsoft.com/office/drawing/2014/main" id="{675C084F-84C7-7BD9-784A-44A5C1B80659}"/>
              </a:ext>
            </a:extLst>
          </p:cNvPr>
          <p:cNvSpPr/>
          <p:nvPr/>
        </p:nvSpPr>
        <p:spPr>
          <a:xfrm>
            <a:off x="379828" y="4282443"/>
            <a:ext cx="10311618" cy="1786279"/>
          </a:xfrm>
          <a:prstGeom prst="roundRect">
            <a:avLst>
              <a:gd name="adj" fmla="val 16667"/>
            </a:avLst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nl-NL" sz="3200" b="1" dirty="0">
                <a:solidFill>
                  <a:srgbClr val="FFFFFF"/>
                </a:solidFill>
                <a:latin typeface="Nunito Black" pitchFamily="2" charset="0"/>
              </a:rPr>
              <a:t>Hoạt động 1: Giới thiệu về hoạt động giao thông và hoạt động mua, bán hàng hóa ở địa </a:t>
            </a:r>
            <a:r>
              <a:rPr lang="nl-NL" sz="3200" b="1">
                <a:solidFill>
                  <a:srgbClr val="FFFFFF"/>
                </a:solidFill>
                <a:latin typeface="Nunito Black" pitchFamily="2" charset="0"/>
              </a:rPr>
              <a:t>phương em.</a:t>
            </a:r>
            <a:endParaRPr lang="en-US" sz="3200" dirty="0">
              <a:solidFill>
                <a:srgbClr val="FFFFFF"/>
              </a:solidFill>
              <a:latin typeface="Nunito Black" pitchFamily="2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683F437-B3A5-D1F7-5458-11C6E8B75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7" y="1912861"/>
            <a:ext cx="1063892" cy="104869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88BB77A-0D84-D0FB-7107-2A93334A4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45" y="1930351"/>
            <a:ext cx="1426396" cy="11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C795DC0-1943-CB4A-EBA6-B01028E45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4" y="1875768"/>
            <a:ext cx="686134" cy="680175"/>
          </a:xfrm>
          <a:prstGeom prst="rect">
            <a:avLst/>
          </a:prstGeom>
        </p:spPr>
      </p:pic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C600A352-4491-3B16-3086-85664579DFD5}"/>
              </a:ext>
            </a:extLst>
          </p:cNvPr>
          <p:cNvSpPr/>
          <p:nvPr/>
        </p:nvSpPr>
        <p:spPr>
          <a:xfrm>
            <a:off x="962190" y="1938452"/>
            <a:ext cx="2798862" cy="554805"/>
          </a:xfrm>
          <a:prstGeom prst="roundRect">
            <a:avLst/>
          </a:prstGeom>
          <a:solidFill>
            <a:srgbClr val="FF6B65"/>
          </a:solidFill>
          <a:ln w="25400" cap="flat" cmpd="sng" algn="ctr">
            <a:solidFill>
              <a:srgbClr val="FF6B65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nhóm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826610-BF1A-25BD-20D9-DF2C8822DD18}"/>
              </a:ext>
            </a:extLst>
          </p:cNvPr>
          <p:cNvSpPr/>
          <p:nvPr/>
        </p:nvSpPr>
        <p:spPr>
          <a:xfrm>
            <a:off x="4654441" y="628338"/>
            <a:ext cx="724682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Nunito Black" pitchFamily="2" charset="0"/>
              </a:rPr>
              <a:t>Thảo luận nhóm và thống nhất cách trình bày theo sơ đồ gợi ý ở SGK trang 59.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9F0EFAB3-BBD3-F633-B2DD-375EB46E7E15}"/>
              </a:ext>
            </a:extLst>
          </p:cNvPr>
          <p:cNvSpPr/>
          <p:nvPr/>
        </p:nvSpPr>
        <p:spPr>
          <a:xfrm>
            <a:off x="4039213" y="1978793"/>
            <a:ext cx="4847601" cy="901958"/>
          </a:xfrm>
          <a:prstGeom prst="roundRect">
            <a:avLst>
              <a:gd name="adj" fmla="val 20084"/>
            </a:avLst>
          </a:prstGeom>
          <a:solidFill>
            <a:srgbClr val="95AF27"/>
          </a:solidFill>
          <a:ln w="25400" cap="flat" cmpd="sng" algn="ctr">
            <a:solidFill>
              <a:srgbClr val="95AF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giao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mua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hàng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hóa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ở 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địa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phương.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3077B354-4708-5F81-A04D-08C669176672}"/>
              </a:ext>
            </a:extLst>
          </p:cNvPr>
          <p:cNvSpPr/>
          <p:nvPr/>
        </p:nvSpPr>
        <p:spPr>
          <a:xfrm>
            <a:off x="2459233" y="3345848"/>
            <a:ext cx="2821914" cy="769521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động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giao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thông.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5FBF89B8-8B2F-88ED-E079-99E67C6310F8}"/>
              </a:ext>
            </a:extLst>
          </p:cNvPr>
          <p:cNvSpPr/>
          <p:nvPr/>
        </p:nvSpPr>
        <p:spPr>
          <a:xfrm>
            <a:off x="6604856" y="3345849"/>
            <a:ext cx="2821914" cy="769521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động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mua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hàng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hóa.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6D344-48B1-6D8E-545C-5441173E6CCC}"/>
              </a:ext>
            </a:extLst>
          </p:cNvPr>
          <p:cNvSpPr/>
          <p:nvPr/>
        </p:nvSpPr>
        <p:spPr>
          <a:xfrm>
            <a:off x="3564991" y="4430445"/>
            <a:ext cx="948444" cy="64727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A9DB8F-C386-607C-063C-DCBBD1B1BC36}"/>
              </a:ext>
            </a:extLst>
          </p:cNvPr>
          <p:cNvSpPr/>
          <p:nvPr/>
        </p:nvSpPr>
        <p:spPr>
          <a:xfrm>
            <a:off x="4578887" y="4430445"/>
            <a:ext cx="551795" cy="64727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BDF3D7-37DB-1899-AAE4-727299A0B653}"/>
              </a:ext>
            </a:extLst>
          </p:cNvPr>
          <p:cNvSpPr/>
          <p:nvPr/>
        </p:nvSpPr>
        <p:spPr>
          <a:xfrm>
            <a:off x="2944355" y="4422470"/>
            <a:ext cx="520572" cy="64727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7F416E-8043-C90E-F0FA-753951694C36}"/>
              </a:ext>
            </a:extLst>
          </p:cNvPr>
          <p:cNvSpPr/>
          <p:nvPr/>
        </p:nvSpPr>
        <p:spPr>
          <a:xfrm>
            <a:off x="2352324" y="4422470"/>
            <a:ext cx="523988" cy="64727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24B125-E814-50DA-75EB-5B11E0353086}"/>
              </a:ext>
            </a:extLst>
          </p:cNvPr>
          <p:cNvSpPr txBox="1"/>
          <p:nvPr/>
        </p:nvSpPr>
        <p:spPr>
          <a:xfrm>
            <a:off x="936532" y="4333395"/>
            <a:ext cx="1281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latin typeface="Nunito Black" pitchFamily="2" charset="0"/>
              </a:rPr>
              <a:t>Đường</a:t>
            </a:r>
            <a:r>
              <a:rPr lang="en-US" sz="1600" dirty="0">
                <a:latin typeface="Nunito Black" pitchFamily="2" charset="0"/>
              </a:rPr>
              <a:t> </a:t>
            </a:r>
            <a:r>
              <a:rPr lang="en-US" sz="1600" dirty="0" err="1">
                <a:latin typeface="Nunito Black" pitchFamily="2" charset="0"/>
              </a:rPr>
              <a:t>giao</a:t>
            </a:r>
            <a:r>
              <a:rPr lang="en-US" sz="1600" dirty="0">
                <a:latin typeface="Nunito Black" pitchFamily="2" charset="0"/>
              </a:rPr>
              <a:t> </a:t>
            </a:r>
            <a:r>
              <a:rPr lang="en-US" sz="1600" dirty="0" err="1">
                <a:latin typeface="Nunito Black" pitchFamily="2" charset="0"/>
              </a:rPr>
              <a:t>thông</a:t>
            </a:r>
            <a:endParaRPr lang="en-US" sz="1600" dirty="0">
              <a:latin typeface="Nunito Black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506444-A3F3-4101-AE2F-652A910D41FD}"/>
              </a:ext>
            </a:extLst>
          </p:cNvPr>
          <p:cNvSpPr txBox="1"/>
          <p:nvPr/>
        </p:nvSpPr>
        <p:spPr>
          <a:xfrm>
            <a:off x="5436925" y="4333396"/>
            <a:ext cx="119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latin typeface="Nunito Black" pitchFamily="2" charset="0"/>
              </a:rPr>
              <a:t>Nơi</a:t>
            </a:r>
            <a:r>
              <a:rPr lang="en-US" sz="1600" dirty="0">
                <a:latin typeface="Nunito Black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dirty="0" err="1">
                <a:latin typeface="Nunito Black" pitchFamily="2" charset="0"/>
              </a:rPr>
              <a:t>mua</a:t>
            </a:r>
            <a:r>
              <a:rPr lang="en-US" sz="1600" dirty="0">
                <a:latin typeface="Nunito Black" pitchFamily="2" charset="0"/>
              </a:rPr>
              <a:t>, </a:t>
            </a:r>
            <a:r>
              <a:rPr lang="en-US" sz="1600" dirty="0" err="1">
                <a:latin typeface="Nunito Black" pitchFamily="2" charset="0"/>
              </a:rPr>
              <a:t>bán</a:t>
            </a:r>
            <a:endParaRPr lang="en-US" sz="1600" dirty="0">
              <a:latin typeface="Nunito Black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21EBA4-2A54-2150-7B78-065C670FE400}"/>
              </a:ext>
            </a:extLst>
          </p:cNvPr>
          <p:cNvSpPr/>
          <p:nvPr/>
        </p:nvSpPr>
        <p:spPr>
          <a:xfrm>
            <a:off x="8011158" y="4430743"/>
            <a:ext cx="948444" cy="64727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Chợ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1BC94E-648E-D71D-3DE8-AA48FAD9964D}"/>
              </a:ext>
            </a:extLst>
          </p:cNvPr>
          <p:cNvSpPr/>
          <p:nvPr/>
        </p:nvSpPr>
        <p:spPr>
          <a:xfrm>
            <a:off x="9102542" y="4430445"/>
            <a:ext cx="551795" cy="64727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80A40C-C18E-C352-C4ED-22B10966ADC8}"/>
              </a:ext>
            </a:extLst>
          </p:cNvPr>
          <p:cNvSpPr/>
          <p:nvPr/>
        </p:nvSpPr>
        <p:spPr>
          <a:xfrm>
            <a:off x="7368966" y="4422470"/>
            <a:ext cx="520572" cy="64727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2BBEA9-4C21-2C2F-365F-CF4E69DE8346}"/>
              </a:ext>
            </a:extLst>
          </p:cNvPr>
          <p:cNvSpPr/>
          <p:nvPr/>
        </p:nvSpPr>
        <p:spPr>
          <a:xfrm>
            <a:off x="6656262" y="4422470"/>
            <a:ext cx="523988" cy="647272"/>
          </a:xfrm>
          <a:prstGeom prst="rect">
            <a:avLst/>
          </a:prstGeom>
          <a:solidFill>
            <a:srgbClr val="FF6B65">
              <a:lumMod val="40000"/>
              <a:lumOff val="6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CA0916D-2CDF-1192-68EF-0F96567E0B6F}"/>
              </a:ext>
            </a:extLst>
          </p:cNvPr>
          <p:cNvSpPr txBox="1"/>
          <p:nvPr/>
        </p:nvSpPr>
        <p:spPr>
          <a:xfrm>
            <a:off x="1633140" y="5189422"/>
            <a:ext cx="1496133" cy="8002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latin typeface="Nunito Black" pitchFamily="2" charset="0"/>
              </a:rPr>
              <a:t>Phương</a:t>
            </a:r>
            <a:r>
              <a:rPr lang="en-US" sz="1600" dirty="0">
                <a:latin typeface="Nunito Black" pitchFamily="2" charset="0"/>
              </a:rPr>
              <a:t> </a:t>
            </a:r>
            <a:r>
              <a:rPr lang="en-US" sz="1600" dirty="0" err="1">
                <a:latin typeface="Nunito Black" pitchFamily="2" charset="0"/>
              </a:rPr>
              <a:t>tiện</a:t>
            </a:r>
            <a:r>
              <a:rPr lang="en-US" sz="1600" dirty="0">
                <a:latin typeface="Nunito Black" pitchFamily="2" charset="0"/>
              </a:rPr>
              <a:t> </a:t>
            </a:r>
            <a:r>
              <a:rPr lang="en-US" sz="1600" dirty="0" err="1">
                <a:latin typeface="Nunito Black" pitchFamily="2" charset="0"/>
              </a:rPr>
              <a:t>giao</a:t>
            </a:r>
            <a:r>
              <a:rPr lang="en-US" sz="1600" dirty="0">
                <a:latin typeface="Nunito Black" pitchFamily="2" charset="0"/>
              </a:rPr>
              <a:t> </a:t>
            </a:r>
            <a:r>
              <a:rPr lang="en-US" sz="1600" dirty="0" err="1">
                <a:latin typeface="Nunito Black" pitchFamily="2" charset="0"/>
              </a:rPr>
              <a:t>thông</a:t>
            </a:r>
            <a:endParaRPr lang="en-US" sz="1600" dirty="0">
              <a:latin typeface="Nunito Black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60D556-C204-0597-D707-080C186A38D9}"/>
              </a:ext>
            </a:extLst>
          </p:cNvPr>
          <p:cNvSpPr txBox="1"/>
          <p:nvPr/>
        </p:nvSpPr>
        <p:spPr>
          <a:xfrm>
            <a:off x="5876746" y="5331770"/>
            <a:ext cx="137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latin typeface="Nunito Black" pitchFamily="2" charset="0"/>
              </a:rPr>
              <a:t>Hàng</a:t>
            </a:r>
            <a:r>
              <a:rPr lang="en-US" sz="1600" dirty="0">
                <a:latin typeface="Nunito Black" pitchFamily="2" charset="0"/>
              </a:rPr>
              <a:t> </a:t>
            </a:r>
            <a:r>
              <a:rPr lang="en-US" sz="1600" dirty="0" err="1">
                <a:latin typeface="Nunito Black" pitchFamily="2" charset="0"/>
              </a:rPr>
              <a:t>hóa</a:t>
            </a:r>
            <a:endParaRPr lang="en-US" sz="1600" dirty="0">
              <a:latin typeface="Nunito Black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6EE3D23-A9AC-61B5-4A45-4482FA7A6063}"/>
              </a:ext>
            </a:extLst>
          </p:cNvPr>
          <p:cNvSpPr/>
          <p:nvPr/>
        </p:nvSpPr>
        <p:spPr>
          <a:xfrm>
            <a:off x="3147148" y="5407141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C70CE04-A9D9-E88D-8F01-3AC6D544EFC1}"/>
              </a:ext>
            </a:extLst>
          </p:cNvPr>
          <p:cNvSpPr/>
          <p:nvPr/>
        </p:nvSpPr>
        <p:spPr>
          <a:xfrm>
            <a:off x="3761052" y="5407141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E0019EC-9ADB-891E-D8B8-2A5861522AD0}"/>
              </a:ext>
            </a:extLst>
          </p:cNvPr>
          <p:cNvSpPr/>
          <p:nvPr/>
        </p:nvSpPr>
        <p:spPr>
          <a:xfrm>
            <a:off x="4385955" y="5407141"/>
            <a:ext cx="678170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Ô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DBA79F5-305D-1AA5-8E91-38A3C04B694E}"/>
              </a:ext>
            </a:extLst>
          </p:cNvPr>
          <p:cNvSpPr/>
          <p:nvPr/>
        </p:nvSpPr>
        <p:spPr>
          <a:xfrm>
            <a:off x="7388840" y="5300829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355541-85D1-B3CE-E4BC-E75414B138B4}"/>
              </a:ext>
            </a:extLst>
          </p:cNvPr>
          <p:cNvSpPr/>
          <p:nvPr/>
        </p:nvSpPr>
        <p:spPr>
          <a:xfrm>
            <a:off x="8037477" y="5300829"/>
            <a:ext cx="52057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03349A6-D75B-2039-3298-A836B079369C}"/>
              </a:ext>
            </a:extLst>
          </p:cNvPr>
          <p:cNvSpPr/>
          <p:nvPr/>
        </p:nvSpPr>
        <p:spPr>
          <a:xfrm>
            <a:off x="8656547" y="5300829"/>
            <a:ext cx="721892" cy="524128"/>
          </a:xfrm>
          <a:prstGeom prst="rect">
            <a:avLst/>
          </a:prstGeom>
          <a:solidFill>
            <a:srgbClr val="94E7EF">
              <a:lumMod val="40000"/>
              <a:lumOff val="6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Gạo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7CD9432-4952-878E-0343-DDE7E7A08A8D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 flipH="1">
            <a:off x="3870190" y="2880751"/>
            <a:ext cx="2592824" cy="465097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2041D4-FC85-D31F-1760-2DA526ABEC68}"/>
              </a:ext>
            </a:extLst>
          </p:cNvPr>
          <p:cNvCxnSpPr>
            <a:stCxn id="22" idx="2"/>
            <a:endCxn id="24" idx="0"/>
          </p:cNvCxnSpPr>
          <p:nvPr/>
        </p:nvCxnSpPr>
        <p:spPr>
          <a:xfrm>
            <a:off x="6463014" y="2880751"/>
            <a:ext cx="1552799" cy="465098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C4212A7-735B-D205-BFE3-F0D465FE5DF0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 flipH="1">
            <a:off x="2614318" y="4115369"/>
            <a:ext cx="1255872" cy="30710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92B70B8-9415-E726-515E-0DA4BD53CF79}"/>
              </a:ext>
            </a:extLst>
          </p:cNvPr>
          <p:cNvCxnSpPr>
            <a:stCxn id="23" idx="2"/>
            <a:endCxn id="27" idx="0"/>
          </p:cNvCxnSpPr>
          <p:nvPr/>
        </p:nvCxnSpPr>
        <p:spPr>
          <a:xfrm flipH="1">
            <a:off x="3204641" y="4115369"/>
            <a:ext cx="665549" cy="30710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889B01-1132-6CD6-4D05-9CAE8BDA2ACA}"/>
              </a:ext>
            </a:extLst>
          </p:cNvPr>
          <p:cNvCxnSpPr>
            <a:stCxn id="23" idx="2"/>
            <a:endCxn id="25" idx="0"/>
          </p:cNvCxnSpPr>
          <p:nvPr/>
        </p:nvCxnSpPr>
        <p:spPr>
          <a:xfrm>
            <a:off x="3870190" y="4115369"/>
            <a:ext cx="169023" cy="31507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48C81DE-406C-C61E-322E-7C82840BED83}"/>
              </a:ext>
            </a:extLst>
          </p:cNvPr>
          <p:cNvCxnSpPr>
            <a:stCxn id="23" idx="2"/>
            <a:endCxn id="26" idx="0"/>
          </p:cNvCxnSpPr>
          <p:nvPr/>
        </p:nvCxnSpPr>
        <p:spPr>
          <a:xfrm>
            <a:off x="3870190" y="4115369"/>
            <a:ext cx="984595" cy="31507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B34ED6-6523-FD34-C869-CD08C059999E}"/>
              </a:ext>
            </a:extLst>
          </p:cNvPr>
          <p:cNvCxnSpPr>
            <a:stCxn id="24" idx="2"/>
            <a:endCxn id="83" idx="0"/>
          </p:cNvCxnSpPr>
          <p:nvPr/>
        </p:nvCxnSpPr>
        <p:spPr>
          <a:xfrm flipH="1">
            <a:off x="6918256" y="4115370"/>
            <a:ext cx="1097557" cy="30710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78F9640-2DB0-8570-F5EB-1A65001036E5}"/>
              </a:ext>
            </a:extLst>
          </p:cNvPr>
          <p:cNvCxnSpPr>
            <a:stCxn id="24" idx="2"/>
            <a:endCxn id="82" idx="0"/>
          </p:cNvCxnSpPr>
          <p:nvPr/>
        </p:nvCxnSpPr>
        <p:spPr>
          <a:xfrm flipH="1">
            <a:off x="7629252" y="4115370"/>
            <a:ext cx="386561" cy="30710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8EED5D4-CED4-CD81-77BB-B144153F9251}"/>
              </a:ext>
            </a:extLst>
          </p:cNvPr>
          <p:cNvCxnSpPr>
            <a:stCxn id="24" idx="2"/>
            <a:endCxn id="31" idx="0"/>
          </p:cNvCxnSpPr>
          <p:nvPr/>
        </p:nvCxnSpPr>
        <p:spPr>
          <a:xfrm>
            <a:off x="8015813" y="4115370"/>
            <a:ext cx="469567" cy="315373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C407924-246E-723C-9E31-EF9B12BA2163}"/>
              </a:ext>
            </a:extLst>
          </p:cNvPr>
          <p:cNvCxnSpPr>
            <a:stCxn id="24" idx="2"/>
            <a:endCxn id="72" idx="0"/>
          </p:cNvCxnSpPr>
          <p:nvPr/>
        </p:nvCxnSpPr>
        <p:spPr>
          <a:xfrm>
            <a:off x="8015813" y="4115370"/>
            <a:ext cx="1362627" cy="315075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68E89D2-F110-256A-CB71-8D243E4298A3}"/>
              </a:ext>
            </a:extLst>
          </p:cNvPr>
          <p:cNvCxnSpPr>
            <a:stCxn id="25" idx="2"/>
            <a:endCxn id="86" idx="0"/>
          </p:cNvCxnSpPr>
          <p:nvPr/>
        </p:nvCxnSpPr>
        <p:spPr>
          <a:xfrm flipH="1">
            <a:off x="3407434" y="5077717"/>
            <a:ext cx="631779" cy="32942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3DAE561-2137-48FF-6498-7D19F8C2473B}"/>
              </a:ext>
            </a:extLst>
          </p:cNvPr>
          <p:cNvCxnSpPr>
            <a:stCxn id="25" idx="2"/>
            <a:endCxn id="87" idx="0"/>
          </p:cNvCxnSpPr>
          <p:nvPr/>
        </p:nvCxnSpPr>
        <p:spPr>
          <a:xfrm flipH="1">
            <a:off x="4021338" y="5077717"/>
            <a:ext cx="17875" cy="32942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74ED36-CB66-E869-D361-1B2F89AB690B}"/>
              </a:ext>
            </a:extLst>
          </p:cNvPr>
          <p:cNvCxnSpPr>
            <a:cxnSpLocks/>
            <a:stCxn id="25" idx="2"/>
            <a:endCxn id="88" idx="0"/>
          </p:cNvCxnSpPr>
          <p:nvPr/>
        </p:nvCxnSpPr>
        <p:spPr>
          <a:xfrm>
            <a:off x="4039213" y="5077717"/>
            <a:ext cx="685827" cy="32942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01EC703-97E5-A002-E688-E7E9C40C88F8}"/>
              </a:ext>
            </a:extLst>
          </p:cNvPr>
          <p:cNvCxnSpPr>
            <a:stCxn id="31" idx="2"/>
            <a:endCxn id="89" idx="0"/>
          </p:cNvCxnSpPr>
          <p:nvPr/>
        </p:nvCxnSpPr>
        <p:spPr>
          <a:xfrm flipH="1">
            <a:off x="7649126" y="5078015"/>
            <a:ext cx="836254" cy="22281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33FB2EC-F8DB-68C5-9CAE-26B8A9E0E82B}"/>
              </a:ext>
            </a:extLst>
          </p:cNvPr>
          <p:cNvCxnSpPr>
            <a:stCxn id="31" idx="2"/>
            <a:endCxn id="90" idx="0"/>
          </p:cNvCxnSpPr>
          <p:nvPr/>
        </p:nvCxnSpPr>
        <p:spPr>
          <a:xfrm flipH="1">
            <a:off x="8297763" y="5078015"/>
            <a:ext cx="187617" cy="22281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472229-B9FE-D0FE-643C-E6A1D1C1EC32}"/>
              </a:ext>
            </a:extLst>
          </p:cNvPr>
          <p:cNvCxnSpPr>
            <a:stCxn id="31" idx="2"/>
            <a:endCxn id="91" idx="0"/>
          </p:cNvCxnSpPr>
          <p:nvPr/>
        </p:nvCxnSpPr>
        <p:spPr>
          <a:xfrm>
            <a:off x="8485380" y="5078015"/>
            <a:ext cx="532113" cy="22281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72" grpId="0" animBg="1"/>
      <p:bldP spid="82" grpId="0" animBg="1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77D54D3-EB08-1340-7743-49E807F8206C}"/>
              </a:ext>
            </a:extLst>
          </p:cNvPr>
          <p:cNvSpPr/>
          <p:nvPr/>
        </p:nvSpPr>
        <p:spPr>
          <a:xfrm>
            <a:off x="804050" y="3165199"/>
            <a:ext cx="2430209" cy="1099915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giao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thông.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9EE1B-9742-80B5-E1BA-63885E95F784}"/>
              </a:ext>
            </a:extLst>
          </p:cNvPr>
          <p:cNvSpPr/>
          <p:nvPr/>
        </p:nvSpPr>
        <p:spPr>
          <a:xfrm>
            <a:off x="4537857" y="1664827"/>
            <a:ext cx="2224525" cy="561418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sắt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71C977-D1C7-C794-E71B-8A690296E7CC}"/>
              </a:ext>
            </a:extLst>
          </p:cNvPr>
          <p:cNvSpPr/>
          <p:nvPr/>
        </p:nvSpPr>
        <p:spPr>
          <a:xfrm>
            <a:off x="4537857" y="2749645"/>
            <a:ext cx="2224525" cy="561418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thủy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09D7A-9B59-E301-E341-858720A39AC1}"/>
              </a:ext>
            </a:extLst>
          </p:cNvPr>
          <p:cNvSpPr/>
          <p:nvPr/>
        </p:nvSpPr>
        <p:spPr>
          <a:xfrm>
            <a:off x="4537857" y="3972455"/>
            <a:ext cx="2224525" cy="561418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bộ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50F05-BEEF-A108-4BE9-BC0150D828A6}"/>
              </a:ext>
            </a:extLst>
          </p:cNvPr>
          <p:cNvSpPr/>
          <p:nvPr/>
        </p:nvSpPr>
        <p:spPr>
          <a:xfrm>
            <a:off x="4537857" y="5090153"/>
            <a:ext cx="2224525" cy="662198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không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7C414-EE60-FA02-DEAC-7A1AAE275650}"/>
              </a:ext>
            </a:extLst>
          </p:cNvPr>
          <p:cNvSpPr txBox="1"/>
          <p:nvPr/>
        </p:nvSpPr>
        <p:spPr>
          <a:xfrm>
            <a:off x="1366742" y="2265408"/>
            <a:ext cx="1474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unito Black" pitchFamily="2" charset="0"/>
              </a:rPr>
              <a:t>Gợi</a:t>
            </a:r>
            <a:r>
              <a:rPr lang="en-US" sz="3200" b="1" dirty="0">
                <a:latin typeface="Nunito Black" pitchFamily="2" charset="0"/>
              </a:rPr>
              <a:t> ý: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935A8-B55A-57E9-54A7-1B809AAF4BA9}"/>
              </a:ext>
            </a:extLst>
          </p:cNvPr>
          <p:cNvSpPr/>
          <p:nvPr/>
        </p:nvSpPr>
        <p:spPr>
          <a:xfrm>
            <a:off x="7795584" y="1657615"/>
            <a:ext cx="2164342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Tàu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hỏa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3F7A7-9992-A684-8D07-C750A3CC34E3}"/>
              </a:ext>
            </a:extLst>
          </p:cNvPr>
          <p:cNvSpPr/>
          <p:nvPr/>
        </p:nvSpPr>
        <p:spPr>
          <a:xfrm>
            <a:off x="7795582" y="2251207"/>
            <a:ext cx="2164342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Tàu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thủy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73676-B177-5791-6ABE-09251E48FB00}"/>
              </a:ext>
            </a:extLst>
          </p:cNvPr>
          <p:cNvSpPr/>
          <p:nvPr/>
        </p:nvSpPr>
        <p:spPr>
          <a:xfrm>
            <a:off x="7795583" y="2844799"/>
            <a:ext cx="2164342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Thuyền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A7074-6946-0866-9722-4A7B020204C4}"/>
              </a:ext>
            </a:extLst>
          </p:cNvPr>
          <p:cNvSpPr/>
          <p:nvPr/>
        </p:nvSpPr>
        <p:spPr>
          <a:xfrm>
            <a:off x="7795580" y="3453914"/>
            <a:ext cx="2164342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máy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2525B-A722-F211-ABA2-06C2CE8F2598}"/>
              </a:ext>
            </a:extLst>
          </p:cNvPr>
          <p:cNvSpPr/>
          <p:nvPr/>
        </p:nvSpPr>
        <p:spPr>
          <a:xfrm>
            <a:off x="7795580" y="4031983"/>
            <a:ext cx="2164342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D9358-B111-EF14-7414-29EB0FA3B65C}"/>
              </a:ext>
            </a:extLst>
          </p:cNvPr>
          <p:cNvSpPr/>
          <p:nvPr/>
        </p:nvSpPr>
        <p:spPr>
          <a:xfrm>
            <a:off x="7795580" y="4610052"/>
            <a:ext cx="2164342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Ô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34DD20-7113-B935-4F42-27310050B720}"/>
              </a:ext>
            </a:extLst>
          </p:cNvPr>
          <p:cNvSpPr/>
          <p:nvPr/>
        </p:nvSpPr>
        <p:spPr>
          <a:xfrm>
            <a:off x="7795580" y="5188121"/>
            <a:ext cx="2164342" cy="466263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Máy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bay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E044369-608C-A036-4B1B-8B8D7F5ABB49}"/>
              </a:ext>
            </a:extLst>
          </p:cNvPr>
          <p:cNvSpPr/>
          <p:nvPr/>
        </p:nvSpPr>
        <p:spPr>
          <a:xfrm>
            <a:off x="3369004" y="1959425"/>
            <a:ext cx="1027416" cy="3530506"/>
          </a:xfrm>
          <a:prstGeom prst="leftBrace">
            <a:avLst>
              <a:gd name="adj1" fmla="val 42164"/>
              <a:gd name="adj2" fmla="val 5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5FEC7F-FEED-8450-3DE7-BC52DAC60ED5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762382" y="1890747"/>
            <a:ext cx="1033202" cy="3983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E88CB8-B391-4797-0525-7DF5E56211DD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6762382" y="2484339"/>
            <a:ext cx="1033200" cy="54601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BCEDBF-B686-BA7A-B0F3-1A45A4C7DDCB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6762382" y="3030354"/>
            <a:ext cx="1033201" cy="47577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7BF357-E5AA-FE4E-0165-D338A0463956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 flipV="1">
            <a:off x="6762382" y="3687046"/>
            <a:ext cx="1033198" cy="566118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620D045-A215-C4F9-4C88-7A98C5A668B0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6762382" y="4253164"/>
            <a:ext cx="1033198" cy="1195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FFDD41-3EB5-DC97-533A-B57153EAF644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6762382" y="4253164"/>
            <a:ext cx="1033198" cy="59002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8C31AB-30D3-A4A4-89C8-BAFB23EB7E02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6762382" y="5421252"/>
            <a:ext cx="1033198" cy="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B51BD5-1F48-4231-343A-2AF63FD6FEEA}"/>
              </a:ext>
            </a:extLst>
          </p:cNvPr>
          <p:cNvSpPr txBox="1"/>
          <p:nvPr/>
        </p:nvSpPr>
        <p:spPr>
          <a:xfrm>
            <a:off x="4353941" y="5866709"/>
            <a:ext cx="311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unito Black" pitchFamily="2" charset="0"/>
              </a:rPr>
              <a:t>Đường</a:t>
            </a:r>
            <a:r>
              <a:rPr lang="en-US" sz="2000" dirty="0">
                <a:latin typeface="Nunito Black" pitchFamily="2" charset="0"/>
              </a:rPr>
              <a:t> </a:t>
            </a:r>
            <a:r>
              <a:rPr lang="en-US" sz="2000" dirty="0" err="1">
                <a:latin typeface="Nunito Black" pitchFamily="2" charset="0"/>
              </a:rPr>
              <a:t>giao</a:t>
            </a:r>
            <a:r>
              <a:rPr lang="en-US" sz="2000" dirty="0">
                <a:latin typeface="Nunito Black" pitchFamily="2" charset="0"/>
              </a:rPr>
              <a:t> </a:t>
            </a:r>
            <a:r>
              <a:rPr lang="en-US" sz="2000" dirty="0" err="1">
                <a:latin typeface="Nunito Black" pitchFamily="2" charset="0"/>
              </a:rPr>
              <a:t>thông</a:t>
            </a:r>
            <a:endParaRPr lang="en-US" sz="2000" dirty="0">
              <a:latin typeface="Nunito Black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72096C-EF5A-FA70-93DB-987B9898EDBD}"/>
              </a:ext>
            </a:extLst>
          </p:cNvPr>
          <p:cNvSpPr txBox="1"/>
          <p:nvPr/>
        </p:nvSpPr>
        <p:spPr>
          <a:xfrm>
            <a:off x="7812741" y="5752351"/>
            <a:ext cx="198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unito Black" pitchFamily="2" charset="0"/>
              </a:rPr>
              <a:t>Phương</a:t>
            </a:r>
            <a:r>
              <a:rPr lang="en-US" sz="2000" dirty="0">
                <a:latin typeface="Nunito Black" pitchFamily="2" charset="0"/>
              </a:rPr>
              <a:t> </a:t>
            </a:r>
            <a:r>
              <a:rPr lang="en-US" sz="2000" dirty="0" err="1">
                <a:latin typeface="Nunito Black" pitchFamily="2" charset="0"/>
              </a:rPr>
              <a:t>tiện</a:t>
            </a:r>
            <a:r>
              <a:rPr lang="en-US" sz="2000" dirty="0">
                <a:latin typeface="Nunito Black" pitchFamily="2" charset="0"/>
              </a:rPr>
              <a:t> </a:t>
            </a:r>
            <a:r>
              <a:rPr lang="en-US" sz="2000" dirty="0" err="1">
                <a:latin typeface="Nunito Black" pitchFamily="2" charset="0"/>
              </a:rPr>
              <a:t>giao</a:t>
            </a:r>
            <a:r>
              <a:rPr lang="en-US" sz="2000" dirty="0">
                <a:latin typeface="Nunito Black" pitchFamily="2" charset="0"/>
              </a:rPr>
              <a:t> </a:t>
            </a:r>
            <a:r>
              <a:rPr lang="en-US" sz="2000" dirty="0" err="1">
                <a:latin typeface="Nunito Black" pitchFamily="2" charset="0"/>
              </a:rPr>
              <a:t>thông</a:t>
            </a:r>
            <a:endParaRPr lang="en-US" sz="2000" dirty="0">
              <a:latin typeface="Nunito Black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D4D4044-EC3E-D185-D737-C9173E5AA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473" y="4543104"/>
            <a:ext cx="2314896" cy="23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A459D14-4E69-21FE-664D-7FA01EDE639E}"/>
              </a:ext>
            </a:extLst>
          </p:cNvPr>
          <p:cNvSpPr/>
          <p:nvPr/>
        </p:nvSpPr>
        <p:spPr>
          <a:xfrm>
            <a:off x="784865" y="2915920"/>
            <a:ext cx="2472755" cy="1442623"/>
          </a:xfrm>
          <a:prstGeom prst="roundRect">
            <a:avLst/>
          </a:prstGeom>
          <a:solidFill>
            <a:srgbClr val="FFC900"/>
          </a:solidFill>
          <a:ln w="25400" cap="flat" cmpd="sng" algn="ctr">
            <a:solidFill>
              <a:srgbClr val="FFC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mua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hàng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hóa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0B7BB1-0D5A-8A70-B137-40CBC0A25C2B}"/>
              </a:ext>
            </a:extLst>
          </p:cNvPr>
          <p:cNvSpPr/>
          <p:nvPr/>
        </p:nvSpPr>
        <p:spPr>
          <a:xfrm>
            <a:off x="4281189" y="2090791"/>
            <a:ext cx="1808252" cy="606175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7999A-1270-F8DF-A0ED-A66AFAABDD99}"/>
              </a:ext>
            </a:extLst>
          </p:cNvPr>
          <p:cNvSpPr/>
          <p:nvPr/>
        </p:nvSpPr>
        <p:spPr>
          <a:xfrm>
            <a:off x="4281188" y="3173549"/>
            <a:ext cx="1808252" cy="904101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mại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641F42-82F1-24FA-6ADE-FC1116789D6A}"/>
              </a:ext>
            </a:extLst>
          </p:cNvPr>
          <p:cNvSpPr/>
          <p:nvPr/>
        </p:nvSpPr>
        <p:spPr>
          <a:xfrm>
            <a:off x="4217683" y="4636975"/>
            <a:ext cx="1808252" cy="606175"/>
          </a:xfrm>
          <a:prstGeom prst="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Chợ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0A526-2522-C31E-227D-93ACFDF3ABEE}"/>
              </a:ext>
            </a:extLst>
          </p:cNvPr>
          <p:cNvSpPr txBox="1"/>
          <p:nvPr/>
        </p:nvSpPr>
        <p:spPr>
          <a:xfrm>
            <a:off x="2005462" y="2193533"/>
            <a:ext cx="10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unito Black" pitchFamily="2" charset="0"/>
              </a:rPr>
              <a:t>Gợi</a:t>
            </a:r>
            <a:r>
              <a:rPr lang="en-US" sz="2400" b="1" dirty="0">
                <a:latin typeface="Nunito Black" pitchFamily="2" charset="0"/>
              </a:rPr>
              <a:t> ý: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4AD41-ED44-E57E-862C-437641D9EDE9}"/>
              </a:ext>
            </a:extLst>
          </p:cNvPr>
          <p:cNvSpPr txBox="1"/>
          <p:nvPr/>
        </p:nvSpPr>
        <p:spPr>
          <a:xfrm>
            <a:off x="4116095" y="5360312"/>
            <a:ext cx="1979905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 err="1">
                <a:latin typeface="Nunito Black" pitchFamily="2" charset="0"/>
              </a:rPr>
              <a:t>Nơi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mua</a:t>
            </a:r>
            <a:r>
              <a:rPr lang="en-US" sz="2400" dirty="0">
                <a:latin typeface="Nunito Black" pitchFamily="2" charset="0"/>
              </a:rPr>
              <a:t>, </a:t>
            </a:r>
          </a:p>
          <a:p>
            <a:pPr algn="ctr">
              <a:lnSpc>
                <a:spcPts val="3000"/>
              </a:lnSpc>
            </a:pPr>
            <a:r>
              <a:rPr lang="en-US" sz="2400" dirty="0" err="1">
                <a:latin typeface="Nunito Black" pitchFamily="2" charset="0"/>
              </a:rPr>
              <a:t>bán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hàng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hóa</a:t>
            </a:r>
            <a:endParaRPr lang="en-US" sz="2400" dirty="0">
              <a:latin typeface="Nunito Black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38AB1C-9BC5-F5E3-37AE-FA40ABD3807C}"/>
              </a:ext>
            </a:extLst>
          </p:cNvPr>
          <p:cNvSpPr txBox="1"/>
          <p:nvPr/>
        </p:nvSpPr>
        <p:spPr>
          <a:xfrm>
            <a:off x="6488266" y="5563913"/>
            <a:ext cx="264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unito Black" pitchFamily="2" charset="0"/>
              </a:rPr>
              <a:t>Hàng</a:t>
            </a:r>
            <a:r>
              <a:rPr lang="en-US" sz="2400" dirty="0">
                <a:latin typeface="Nunito Black" pitchFamily="2" charset="0"/>
              </a:rPr>
              <a:t> </a:t>
            </a:r>
            <a:r>
              <a:rPr lang="en-US" sz="2400" dirty="0" err="1">
                <a:latin typeface="Nunito Black" pitchFamily="2" charset="0"/>
              </a:rPr>
              <a:t>hóa</a:t>
            </a:r>
            <a:endParaRPr lang="en-US" sz="2400" dirty="0">
              <a:latin typeface="Nunito Black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429411-EF30-76C8-863B-8FC630C285D7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257620" y="3625600"/>
            <a:ext cx="1023568" cy="11632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0CF8D3-518B-122F-174B-F01DB8495C3A}"/>
              </a:ext>
            </a:extLst>
          </p:cNvPr>
          <p:cNvCxnSpPr/>
          <p:nvPr/>
        </p:nvCxnSpPr>
        <p:spPr>
          <a:xfrm>
            <a:off x="3621783" y="2393878"/>
            <a:ext cx="0" cy="254618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5FD450-B52F-FFC8-0610-01A035756686}"/>
              </a:ext>
            </a:extLst>
          </p:cNvPr>
          <p:cNvCxnSpPr>
            <a:endCxn id="21" idx="1"/>
          </p:cNvCxnSpPr>
          <p:nvPr/>
        </p:nvCxnSpPr>
        <p:spPr>
          <a:xfrm>
            <a:off x="3685288" y="2393878"/>
            <a:ext cx="595901" cy="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79ED66-262D-6A1C-EF48-C53312B01F6F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3621783" y="4940062"/>
            <a:ext cx="595900" cy="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540A055-C746-B584-DF82-AD8035858D4D}"/>
              </a:ext>
            </a:extLst>
          </p:cNvPr>
          <p:cNvSpPr/>
          <p:nvPr/>
        </p:nvSpPr>
        <p:spPr>
          <a:xfrm>
            <a:off x="7897693" y="2142161"/>
            <a:ext cx="2048166" cy="503434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áo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C34A06-E355-A651-DD63-4F0F98350C75}"/>
              </a:ext>
            </a:extLst>
          </p:cNvPr>
          <p:cNvSpPr/>
          <p:nvPr/>
        </p:nvSpPr>
        <p:spPr>
          <a:xfrm>
            <a:off x="7897692" y="3009361"/>
            <a:ext cx="2048166" cy="503434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Rau,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quả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EFC21E-2D6C-9125-FEDC-90424E4D87A9}"/>
              </a:ext>
            </a:extLst>
          </p:cNvPr>
          <p:cNvSpPr/>
          <p:nvPr/>
        </p:nvSpPr>
        <p:spPr>
          <a:xfrm>
            <a:off x="7897692" y="3855109"/>
            <a:ext cx="2048166" cy="503434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Gạo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F3AB40-1480-B1EC-AE89-D76D7271970A}"/>
              </a:ext>
            </a:extLst>
          </p:cNvPr>
          <p:cNvSpPr/>
          <p:nvPr/>
        </p:nvSpPr>
        <p:spPr>
          <a:xfrm>
            <a:off x="7897692" y="4700857"/>
            <a:ext cx="2048166" cy="503434"/>
          </a:xfrm>
          <a:prstGeom prst="rect">
            <a:avLst/>
          </a:prstGeom>
          <a:solidFill>
            <a:srgbClr val="94E7EF">
              <a:lumMod val="20000"/>
              <a:lumOff val="80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…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6985577-83AB-FE2D-0188-AC8C785914AB}"/>
              </a:ext>
            </a:extLst>
          </p:cNvPr>
          <p:cNvCxnSpPr/>
          <p:nvPr/>
        </p:nvCxnSpPr>
        <p:spPr>
          <a:xfrm>
            <a:off x="6260514" y="2393878"/>
            <a:ext cx="0" cy="254618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9E9F07B-FC3A-6B6E-CD60-E492AC769022}"/>
              </a:ext>
            </a:extLst>
          </p:cNvPr>
          <p:cNvCxnSpPr/>
          <p:nvPr/>
        </p:nvCxnSpPr>
        <p:spPr>
          <a:xfrm>
            <a:off x="6680056" y="2393878"/>
            <a:ext cx="0" cy="2558696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C89349F-23F7-D47A-2CAB-5CA6FF0C0C7C}"/>
              </a:ext>
            </a:extLst>
          </p:cNvPr>
          <p:cNvCxnSpPr>
            <a:endCxn id="21" idx="3"/>
          </p:cNvCxnSpPr>
          <p:nvPr/>
        </p:nvCxnSpPr>
        <p:spPr>
          <a:xfrm flipH="1">
            <a:off x="6089441" y="2393878"/>
            <a:ext cx="234578" cy="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C3AF19-92EE-D44F-D2F1-EAA8C95B594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089440" y="3625600"/>
            <a:ext cx="590616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62C0A1-856A-5F52-0A4F-282DDA415282}"/>
              </a:ext>
            </a:extLst>
          </p:cNvPr>
          <p:cNvCxnSpPr>
            <a:stCxn id="23" idx="3"/>
          </p:cNvCxnSpPr>
          <p:nvPr/>
        </p:nvCxnSpPr>
        <p:spPr>
          <a:xfrm flipV="1">
            <a:off x="6025935" y="4940062"/>
            <a:ext cx="234579" cy="1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C9EDF9-FCE9-0A37-E484-EFD6EB0693BE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683482" y="2393878"/>
            <a:ext cx="1214211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37AE52-99E6-1E83-DEB3-01F9533E4657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6680056" y="3256934"/>
            <a:ext cx="1217636" cy="4144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33B7BA-2DA3-E858-9DE3-1535B386A31B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6680056" y="4106826"/>
            <a:ext cx="1217636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EE5AC3-5743-AFCE-31D9-91281A07D3D8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6680056" y="4952574"/>
            <a:ext cx="1217636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22E73998-6FC1-C906-1D88-6D54239ED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2"/>
          <a:stretch/>
        </p:blipFill>
        <p:spPr>
          <a:xfrm>
            <a:off x="1339870" y="4810594"/>
            <a:ext cx="1996735" cy="17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31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Chủ đề 3 - Bài 9 - Tiết 3_1</Template>
  <TotalTime>162</TotalTime>
  <Words>689</Words>
  <Application>Microsoft Office PowerPoint</Application>
  <PresentationFormat>Widescreen</PresentationFormat>
  <Paragraphs>128</Paragraphs>
  <Slides>17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HP001 4 hàng</vt:lpstr>
      <vt:lpstr>HP001 5 hàng</vt:lpstr>
      <vt:lpstr>Nunito Black</vt:lpstr>
      <vt:lpstr>UTM Avo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Admin</cp:lastModifiedBy>
  <cp:revision>26</cp:revision>
  <dcterms:created xsi:type="dcterms:W3CDTF">2023-04-27T09:57:52Z</dcterms:created>
  <dcterms:modified xsi:type="dcterms:W3CDTF">2023-12-10T05:19:52Z</dcterms:modified>
</cp:coreProperties>
</file>