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11088394" r:id="rId3"/>
    <p:sldId id="11088408" r:id="rId4"/>
    <p:sldId id="11088395" r:id="rId5"/>
    <p:sldId id="11088407" r:id="rId6"/>
    <p:sldId id="11088393" r:id="rId7"/>
    <p:sldId id="11088406" r:id="rId8"/>
    <p:sldId id="11088401" r:id="rId9"/>
    <p:sldId id="11088398" r:id="rId10"/>
    <p:sldId id="110883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0A401-E726-4562-81D9-A572BBC999B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066B-B307-43E6-B80C-9BDC5DE56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022397" y="252337"/>
            <a:ext cx="10229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hai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18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881414" y="1021778"/>
            <a:ext cx="207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2888974" y="1836610"/>
            <a:ext cx="6334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Ngày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-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Tháng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3" name="Group 2"/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939" t="14932"/>
              <a:stretch>
                <a:fillRect/>
              </a:stretch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603500" y="2020153"/>
                <a:ext cx="1943100" cy="920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  <a:latin typeface="Nunito Black" pitchFamily="2" charset="0"/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  <a:latin typeface="Nunito Black" pitchFamily="2" charset="0"/>
                </a:endParaRPr>
              </a:p>
            </p:txBody>
          </p:sp>
        </p:grpSp>
        <p:sp>
          <p:nvSpPr>
            <p:cNvPr id="4" name="Speech Bubble: Oval 3"/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Speech Bubble: Oval 4"/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83027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8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>
                          <a:latin typeface="Nunito Black" pitchFamily="2" charset="0"/>
                        </a:rPr>
                        <a:t>HAI</a:t>
                      </a:r>
                      <a:endParaRPr lang="en-US" sz="18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8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>
                          <a:latin typeface="Nunito Black" pitchFamily="2" charset="0"/>
                        </a:rPr>
                        <a:t>BA</a:t>
                      </a:r>
                      <a:endParaRPr lang="en-US" sz="18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800" b="1" dirty="0">
                          <a:latin typeface="Nunito Black" pitchFamily="2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CHỦ</a:t>
                      </a:r>
                      <a:r>
                        <a:rPr lang="en-US" sz="1600" b="1" baseline="0" dirty="0">
                          <a:latin typeface="Nunito Black" pitchFamily="2" charset="0"/>
                        </a:rPr>
                        <a:t> NHẬT</a:t>
                      </a:r>
                      <a:endParaRPr lang="en-US" sz="16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Nunito Black" pitchFamily="2" charset="0"/>
                        </a:rPr>
                        <a:t>8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Nunito Black" pitchFamily="2" charset="0"/>
                        </a:rPr>
                        <a:t>15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Nunito Black" pitchFamily="2" charset="0"/>
                        </a:rPr>
                        <a:t>22</a:t>
                      </a:r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unito Black" pitchFamily="2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4909" y="3622986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Nunito Black" pitchFamily="2" charset="0"/>
                <a:cs typeface="Times New Roman" panose="02020603050405020304" pitchFamily="18" charset="0"/>
              </a:rPr>
              <a:t>Tháng 11 có 30 ngày. Ngày 1 tháng 11 là thứ Hai.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Nunito Black" pitchFamily="2" charset="0"/>
              </a:rPr>
              <a:t>30</a:t>
            </a:r>
            <a:endParaRPr lang="vi-VN" sz="2800" dirty="0">
              <a:solidFill>
                <a:sysClr val="windowText" lastClr="000000"/>
              </a:solidFill>
              <a:latin typeface="Nunito Black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Nunito Black" pitchFamily="2" charset="0"/>
              </a:rPr>
              <a:t>1</a:t>
            </a:r>
            <a:endParaRPr lang="vi-VN" sz="2800" dirty="0">
              <a:solidFill>
                <a:sysClr val="windowText" lastClr="000000"/>
              </a:solidFill>
              <a:latin typeface="Nunito Blac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5156" y="1221771"/>
            <a:ext cx="2333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Nunito Black" pitchFamily="2" charset="0"/>
              </a:rPr>
              <a:t>Ngày 20 tháng 11 là thứ Bảy.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8081" y="4601159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Nunito Black" pitchFamily="2" charset="0"/>
              </a:rPr>
              <a:t>20</a:t>
            </a:r>
            <a:endParaRPr lang="vi-VN" sz="2800" dirty="0">
              <a:solidFill>
                <a:sysClr val="windowText" lastClr="000000"/>
              </a:solidFill>
              <a:latin typeface="Nunito Black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50" y="282540"/>
            <a:ext cx="1202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Tháng 4, tháng 6, tháng 9, tháng 11 </a:t>
            </a:r>
            <a:r>
              <a:rPr lang="vi-VN" sz="24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 30 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ngày.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Tháng 2 có 28 hoặc 29 ngày.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 animBg="1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065140"/>
            <a:ext cx="8596313" cy="5287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18" y="545651"/>
            <a:ext cx="766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Tìm hai con vật có cùng ngày sinh.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14900" y="3184451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00173" y="3051210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20000" y="2863398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114" y="874389"/>
            <a:ext cx="1066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a) Nêu các ngày còn thiếu trong tờ lịch tháng 12 dưới đây.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908" y="2025124"/>
            <a:ext cx="6210300" cy="33051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79690"/>
              </p:ext>
            </p:extLst>
          </p:nvPr>
        </p:nvGraphicFramePr>
        <p:xfrm>
          <a:off x="6538239" y="2449782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HAI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BA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CHỦ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NHẬT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Nunito Black" pitchFamily="2" charset="0"/>
                        </a:rPr>
                        <a:t>14</a:t>
                      </a:r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9253610" y="3580950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320035" y="395242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607498" y="395242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04879" y="433703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992342" y="433703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0605368" y="433703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320035" y="471105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0164" y="1318673"/>
            <a:ext cx="887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b) Xem tờ lịch tháng 12 rồi trả lời câu hỏi.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484" y="2027091"/>
            <a:ext cx="5122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latin typeface="Nunito Black" pitchFamily="2" charset="0"/>
                <a:cs typeface="Times New Roman" panose="02020603050405020304" pitchFamily="18" charset="0"/>
              </a:rPr>
              <a:t>- Tháng 12 có bao nhiêu ngày?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444" y="2935865"/>
            <a:ext cx="4568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Nunito Black" pitchFamily="2" charset="0"/>
                <a:cs typeface="Times New Roman" panose="02020603050405020304" pitchFamily="18" charset="0"/>
              </a:rPr>
              <a:t>- Ngày đầu tiên của tháng 12 là thứ mấy?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85" y="411781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Nunito Black" pitchFamily="2" charset="0"/>
                <a:cs typeface="Times New Roman" panose="02020603050405020304" pitchFamily="18" charset="0"/>
              </a:rPr>
              <a:t>- Ngày cuối cùng của tháng 12 là thứ mấy?</a:t>
            </a:r>
          </a:p>
        </p:txBody>
      </p:sp>
      <p:sp>
        <p:nvSpPr>
          <p:cNvPr id="17" name="Star: 5 Points 16"/>
          <p:cNvSpPr/>
          <p:nvPr/>
        </p:nvSpPr>
        <p:spPr>
          <a:xfrm>
            <a:off x="9057948" y="4480957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740164" y="2542619"/>
            <a:ext cx="204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9994" y="3152795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Nunito Black" pitchFamily="2" charset="0"/>
              </a:rPr>
              <a:t>1</a:t>
            </a:r>
            <a:endParaRPr lang="vi-VN" sz="2400" dirty="0">
              <a:solidFill>
                <a:sysClr val="windowText" lastClr="000000"/>
              </a:solidFill>
              <a:latin typeface="Nunito Black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165" y="3726065"/>
            <a:ext cx="191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96519" y="4678965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Nunito Black" pitchFamily="2" charset="0"/>
              </a:rPr>
              <a:t>31</a:t>
            </a:r>
            <a:endParaRPr lang="vi-VN" sz="2000" dirty="0">
              <a:solidFill>
                <a:sysClr val="windowText" lastClr="000000"/>
              </a:solidFill>
              <a:latin typeface="Nunito Black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164" y="5007379"/>
            <a:ext cx="19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7CB075-093E-4928-8831-BD4910526895}"/>
              </a:ext>
            </a:extLst>
          </p:cNvPr>
          <p:cNvSpPr txBox="1"/>
          <p:nvPr/>
        </p:nvSpPr>
        <p:spPr>
          <a:xfrm>
            <a:off x="543618" y="545651"/>
            <a:ext cx="1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696" y="2655006"/>
            <a:ext cx="7368269" cy="3883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1696" y="198760"/>
            <a:ext cx="77699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00CC"/>
                </a:solidFill>
                <a:latin typeface="Nunito Black" pitchFamily="2" charset="0"/>
                <a:cs typeface="Times New Roman" panose="02020603050405020304" pitchFamily="18" charset="0"/>
              </a:rPr>
              <a:t>Xem tờ lịch tháng 1 dưới đây rồi trả lời câu hỏi.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80489"/>
              </p:ext>
            </p:extLst>
          </p:nvPr>
        </p:nvGraphicFramePr>
        <p:xfrm>
          <a:off x="3725528" y="3256353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6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>
                          <a:latin typeface="Nunito Black" pitchFamily="2" charset="0"/>
                        </a:rPr>
                        <a:t>HAI</a:t>
                      </a:r>
                      <a:endParaRPr lang="en-US" sz="16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6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>
                          <a:latin typeface="Nunito Black" pitchFamily="2" charset="0"/>
                        </a:rPr>
                        <a:t>BA</a:t>
                      </a:r>
                      <a:endParaRPr lang="en-US" sz="16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Nunito Black" pitchFamily="2" charset="0"/>
                        </a:rPr>
                        <a:t>CHỦ</a:t>
                      </a:r>
                      <a:r>
                        <a:rPr lang="en-US" sz="1600" b="1" baseline="0" dirty="0">
                          <a:latin typeface="Nunito Black" pitchFamily="2" charset="0"/>
                        </a:rPr>
                        <a:t> NHẬT</a:t>
                      </a:r>
                      <a:endParaRPr lang="en-US" sz="16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unito Black" pitchFamily="2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4562" y="774920"/>
            <a:ext cx="551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- Tháng 1 có bao nhiêu ngày?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4562" y="1333085"/>
            <a:ext cx="7252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Nunito Black" pitchFamily="2" charset="0"/>
                <a:cs typeface="Times New Roman" panose="02020603050405020304" pitchFamily="18" charset="0"/>
              </a:rPr>
              <a:t>- Ngày tết Dương lịch 1 tháng 1 là thứ mấy?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5931" y="1947936"/>
            <a:ext cx="704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- Ngày 1 tháng 2 cùng năm là thứ mấy?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8432" y="781374"/>
            <a:ext cx="267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31 ngày.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97438" y="1350798"/>
            <a:ext cx="231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Bảy.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7758" y="1954390"/>
            <a:ext cx="205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Ba.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Star: 5 Points 11"/>
          <p:cNvSpPr/>
          <p:nvPr/>
        </p:nvSpPr>
        <p:spPr>
          <a:xfrm>
            <a:off x="3738228" y="5732152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547137" y="3882280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1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5528" y="5934188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481055" y="5934188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1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747445-C8DB-437B-840E-A17CE02F2511}"/>
              </a:ext>
            </a:extLst>
          </p:cNvPr>
          <p:cNvSpPr txBox="1"/>
          <p:nvPr/>
        </p:nvSpPr>
        <p:spPr>
          <a:xfrm>
            <a:off x="1261811" y="181235"/>
            <a:ext cx="1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830070"/>
            <a:ext cx="8898835" cy="1325880"/>
          </a:xfrm>
        </p:spPr>
        <p:txBody>
          <a:bodyPr>
            <a:normAutofit fontScale="90000"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dụng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trải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nghiệm</a:t>
            </a:r>
            <a:r>
              <a:rPr lang="en-US" sz="6600" b="1" dirty="0">
                <a:solidFill>
                  <a:srgbClr val="0070C0"/>
                </a:solidFill>
                <a:latin typeface="Nunito Black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387</Words>
  <Application>Microsoft Office PowerPoint</Application>
  <PresentationFormat>Widescreen</PresentationFormat>
  <Paragraphs>175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Calibri Light</vt:lpstr>
      <vt:lpstr>HP001 4 hàng</vt:lpstr>
      <vt:lpstr>Nunito Black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2021-07-24T01:07:00Z</dcterms:created>
  <dcterms:modified xsi:type="dcterms:W3CDTF">2023-12-10T04:38:23Z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B7357EB2542B4D48B27D38065CD23981</vt:lpwstr>
  </property>
  <property fmtid="{D5CDD505-2E9C-101B-9397-08002B2CF9AE}" pid="3" name="KSOProductBuildVer">
    <vt:lpwstr>1033-11.2.0.10258</vt:lpwstr>
  </property>
</Properties>
</file>