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1"/>
    <p:sldMasterId id="2147483683" r:id="rId2"/>
    <p:sldMasterId id="2147483695" r:id="rId3"/>
    <p:sldMasterId id="2147483707" r:id="rId4"/>
    <p:sldMasterId id="2147483719" r:id="rId5"/>
    <p:sldMasterId id="2147483723" r:id="rId6"/>
  </p:sldMasterIdLst>
  <p:notesMasterIdLst>
    <p:notesMasterId r:id="rId12"/>
  </p:notesMasterIdLst>
  <p:sldIdLst>
    <p:sldId id="11088447" r:id="rId7"/>
    <p:sldId id="265" r:id="rId8"/>
    <p:sldId id="11088448" r:id="rId9"/>
    <p:sldId id="11088449"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snapToGrid="0">
      <p:cViewPr varScale="1">
        <p:scale>
          <a:sx n="68" d="100"/>
          <a:sy n="68" d="100"/>
        </p:scale>
        <p:origin x="6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D831-A322-40CE-9411-6E8D2E6C1938}"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2025/5/22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2025/5/22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2025/5/22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rgbClr val="68BCE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97954"/>
            <a:ext cx="12192000" cy="3923805"/>
          </a:xfrm>
          <a:prstGeom prst="rect">
            <a:avLst/>
          </a:prstGeom>
        </p:spPr>
      </p:pic>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39410"/>
          <a:stretch>
            <a:fillRect/>
          </a:stretch>
        </p:blipFill>
        <p:spPr>
          <a:xfrm>
            <a:off x="27026" y="-12700"/>
            <a:ext cx="12192000" cy="2377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rgbClr val="68BCE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BD0CC-E3E2-4331-AA06-EBB8ADD6037D}"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08337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4A44005-491F-4ADB-8929-A6A576E06C24}" type="datetimeFigureOut">
              <a:rPr lang="zh-CN" altLang="en-US"/>
              <a:t>2025/5/22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AF95B7-AF74-4F24-B7FF-E0826487F92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0686DA7-3446-417F-9FB3-E9C34F1F8903}" type="datetimeFigureOut">
              <a:rPr lang="zh-CN" altLang="en-US"/>
              <a:t>2025/5/22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3D3FBD-68E2-4DC6-950B-B0540DB3CAA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5171F85-F021-48E9-BB6B-2924F9D3CDEE}" type="datetimeFigureOut">
              <a:rPr lang="zh-CN" altLang="en-US"/>
              <a:t>2025/5/22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5CE101A-360A-49B2-BDE2-11BDFECFC0B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A2192AB9-AB77-4044-9089-48A14947FD6F}" type="datetimeFigureOut">
              <a:rPr lang="zh-CN" altLang="en-US"/>
              <a:t>2025/5/22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638ECD6-8DA6-47E8-82EB-1538BF36956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198882A2-ED13-4A87-8D25-C0BB56A59C96}" type="datetimeFigureOut">
              <a:rPr lang="zh-CN" altLang="en-US"/>
              <a:t>2025/5/22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5045F94-1EF7-46DE-ADB9-BDA483E0F1D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FDE77F85-66DD-4863-8375-C15B6176C033}" type="datetimeFigureOut">
              <a:rPr lang="zh-CN" altLang="en-US"/>
              <a:t>2025/5/22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127F447-CC35-4472-BADC-C2DCC72ACD0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p:cNvSpPr>
            <a:spLocks noGrp="1"/>
          </p:cNvSpPr>
          <p:nvPr>
            <p:ph type="dt" sz="half" idx="10"/>
          </p:nvPr>
        </p:nvSpPr>
        <p:spPr/>
        <p:txBody>
          <a:bodyPr/>
          <a:lstStyle>
            <a:lvl1pPr>
              <a:defRPr/>
            </a:lvl1pPr>
          </a:lstStyle>
          <a:p>
            <a:pPr>
              <a:defRPr/>
            </a:pPr>
            <a:fld id="{390DD9D0-5B05-481D-BEA5-84714C70DA19}" type="datetimeFigureOut">
              <a:rPr lang="zh-CN" altLang="en-US"/>
              <a:t>2025/5/22</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1B0F7FA0-7FF1-4FC3-B763-B73535AB931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EA6FCE4-8E40-4168-A56D-D54C8044A839}" type="datetimeFigureOut">
              <a:rPr lang="zh-CN" altLang="en-US"/>
              <a:t>2025/5/22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25AC4C0-CD2F-4D25-A923-E60FF14E11E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9CBEB4-153F-47CE-A3C9-54F2181F20DF}" type="datetimeFigureOut">
              <a:rPr lang="zh-CN" altLang="en-US"/>
              <a:t>2025/5/22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A33A370-FBEC-42AB-AB07-05FBF86D751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E5DB8C0-222C-463C-8E56-759B012FC676}" type="datetimeFigureOut">
              <a:rPr lang="zh-CN" altLang="en-US"/>
              <a:t>2025/5/22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DC5514-7CD0-42C8-B21E-80E374F8230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ACF6F99-27A4-4DD0-BF62-F88B30BA8608}" type="datetimeFigureOut">
              <a:rPr lang="zh-CN" altLang="en-US"/>
              <a:t>2025/5/22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40E3AC6-ECA8-49FB-9D1A-87E00A9C4D9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 y="-1"/>
            <a:ext cx="12179121" cy="691434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5.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2025/5/22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2025/5/22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85CA-3D3B-499B-A815-2AD862AD2232}" type="datetimeFigureOut">
              <a:rPr lang="zh-CN" altLang="en-US" smtClean="0"/>
              <a:t>2025/5/22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0D7C-B902-4C8A-813F-8FDDF456C496}"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Microsoft YaHei" panose="020B0503020204020204" pitchFamily="34" charset="-122"/>
                <a:ea typeface="Microsoft YaHei"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35" r:id="rId4"/>
  </p:sldLayoutIdLst>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t>2025/5/22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p:cNvPicPr>
            <a:picLocks noChangeAspect="1"/>
          </p:cNvPicPr>
          <p:nvPr/>
        </p:nvPicPr>
        <p:blipFill>
          <a:blip r:embed="rId2"/>
          <a:srcRect/>
          <a:stretch>
            <a:fillRect/>
          </a:stretch>
        </p:blipFill>
        <p:spPr>
          <a:xfrm>
            <a:off x="0" y="1"/>
            <a:ext cx="12192003" cy="6858001"/>
          </a:xfrm>
          <a:prstGeom prst="rect">
            <a:avLst/>
          </a:prstGeom>
        </p:spPr>
      </p:pic>
      <p:sp>
        <p:nvSpPr>
          <p:cNvPr id="8" name="矩形 7"/>
          <p:cNvSpPr/>
          <p:nvPr/>
        </p:nvSpPr>
        <p:spPr>
          <a:xfrm>
            <a:off x="1538273" y="1186048"/>
            <a:ext cx="9398019"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kumimoji="1" lang="zh-CN" altLang="en-US">
              <a:solidFill>
                <a:prstClr val="white"/>
              </a:solidFill>
              <a:latin typeface="等线"/>
              <a:ea typeface="等线" panose="02010600030101010101" pitchFamily="2" charset="-122"/>
            </a:endParaRPr>
          </a:p>
        </p:txBody>
      </p:sp>
      <p:sp>
        <p:nvSpPr>
          <p:cNvPr id="6" name="矩形 5"/>
          <p:cNvSpPr/>
          <p:nvPr/>
        </p:nvSpPr>
        <p:spPr>
          <a:xfrm>
            <a:off x="0" y="0"/>
            <a:ext cx="12192000" cy="6858000"/>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kumimoji="1" lang="zh-CN" altLang="en-US" dirty="0">
              <a:solidFill>
                <a:prstClr val="white"/>
              </a:solidFill>
              <a:latin typeface="等线"/>
              <a:ea typeface="等线" panose="02010600030101010101" pitchFamily="2" charset="-122"/>
            </a:endParaRPr>
          </a:p>
        </p:txBody>
      </p:sp>
      <p:sp>
        <p:nvSpPr>
          <p:cNvPr id="28" name="Luyện đọc từ khó"/>
          <p:cNvSpPr txBox="1"/>
          <p:nvPr/>
        </p:nvSpPr>
        <p:spPr>
          <a:xfrm>
            <a:off x="1308538" y="252338"/>
            <a:ext cx="9657644" cy="769441"/>
          </a:xfrm>
          <a:prstGeom prst="rect">
            <a:avLst/>
          </a:prstGeom>
          <a:noFill/>
        </p:spPr>
        <p:txBody>
          <a:bodyPr wrap="none" rtlCol="0">
            <a:spAutoFit/>
          </a:bodyPr>
          <a:lstStyle/>
          <a:p>
            <a:pPr algn="just" defTabSz="914377">
              <a:defRPr/>
            </a:pPr>
            <a:r>
              <a:rPr lang="en-US" sz="4400" b="1" dirty="0" err="1">
                <a:solidFill>
                  <a:srgbClr val="FFFF00"/>
                </a:solidFill>
                <a:effectLst>
                  <a:outerShdw blurRad="38100" dist="38100" dir="2700000" algn="tl">
                    <a:srgbClr val="000000">
                      <a:alpha val="43137"/>
                    </a:srgbClr>
                  </a:outerShdw>
                </a:effectLst>
                <a:latin typeface="HP001 4 hàng" pitchFamily="34" charset="0"/>
                <a:cs typeface="iCiel Cucho" pitchFamily="50" charset="0"/>
              </a:rPr>
              <a:t>Thứ</a:t>
            </a:r>
            <a:r>
              <a:rPr lang="en-US" sz="4400" b="1" dirty="0">
                <a:solidFill>
                  <a:srgbClr val="FFFF00"/>
                </a:solidFill>
                <a:effectLst>
                  <a:outerShdw blurRad="38100" dist="38100" dir="2700000" algn="tl">
                    <a:srgbClr val="000000">
                      <a:alpha val="43137"/>
                    </a:srgbClr>
                  </a:outerShdw>
                </a:effectLst>
                <a:latin typeface="HP001 4 hàng" pitchFamily="34" charset="0"/>
                <a:cs typeface="iCiel Cucho" pitchFamily="50" charset="0"/>
              </a:rPr>
              <a:t> </a:t>
            </a:r>
            <a:r>
              <a:rPr lang="en-US" sz="4400" b="1" dirty="0" err="1">
                <a:solidFill>
                  <a:srgbClr val="FFFF00"/>
                </a:solidFill>
                <a:effectLst>
                  <a:outerShdw blurRad="38100" dist="38100" dir="2700000" algn="tl">
                    <a:srgbClr val="000000">
                      <a:alpha val="43137"/>
                    </a:srgbClr>
                  </a:outerShdw>
                </a:effectLst>
                <a:latin typeface="HP001 4 hàng" pitchFamily="34" charset="0"/>
                <a:cs typeface="iCiel Cucho" pitchFamily="50" charset="0"/>
              </a:rPr>
              <a:t>sáu</a:t>
            </a:r>
            <a:r>
              <a:rPr lang="en-US" sz="4400" b="1" dirty="0">
                <a:solidFill>
                  <a:srgbClr val="FFFF00"/>
                </a:solidFill>
                <a:effectLst>
                  <a:outerShdw blurRad="38100" dist="38100" dir="2700000" algn="tl">
                    <a:srgbClr val="000000">
                      <a:alpha val="43137"/>
                    </a:srgbClr>
                  </a:outerShdw>
                </a:effectLst>
                <a:latin typeface="HP001 4 hàng" pitchFamily="34" charset="0"/>
                <a:cs typeface="iCiel Cucho" pitchFamily="50" charset="0"/>
              </a:rPr>
              <a:t> </a:t>
            </a:r>
            <a:r>
              <a:rPr lang="en-US" sz="4400" b="1" dirty="0" err="1">
                <a:solidFill>
                  <a:srgbClr val="FFFF00"/>
                </a:solidFill>
                <a:effectLst>
                  <a:outerShdw blurRad="38100" dist="38100" dir="2700000" algn="tl">
                    <a:srgbClr val="000000">
                      <a:alpha val="43137"/>
                    </a:srgbClr>
                  </a:outerShdw>
                </a:effectLst>
                <a:latin typeface="HP001 4 hàng" pitchFamily="34" charset="0"/>
                <a:cs typeface="iCiel Cucho" pitchFamily="50" charset="0"/>
              </a:rPr>
              <a:t>ngày</a:t>
            </a:r>
            <a:r>
              <a:rPr lang="en-US" sz="4400" b="1" dirty="0">
                <a:solidFill>
                  <a:srgbClr val="FFFF00"/>
                </a:solidFill>
                <a:effectLst>
                  <a:outerShdw blurRad="38100" dist="38100" dir="2700000" algn="tl">
                    <a:srgbClr val="000000">
                      <a:alpha val="43137"/>
                    </a:srgbClr>
                  </a:outerShdw>
                </a:effectLst>
                <a:latin typeface="HP001 4 hàng" pitchFamily="34" charset="0"/>
                <a:cs typeface="iCiel Cucho" pitchFamily="50" charset="0"/>
              </a:rPr>
              <a:t> 9 </a:t>
            </a:r>
            <a:r>
              <a:rPr lang="en-US" sz="4400" b="1" dirty="0" err="1">
                <a:solidFill>
                  <a:srgbClr val="FFFF00"/>
                </a:solidFill>
                <a:effectLst>
                  <a:outerShdw blurRad="38100" dist="38100" dir="2700000" algn="tl">
                    <a:srgbClr val="000000">
                      <a:alpha val="43137"/>
                    </a:srgbClr>
                  </a:outerShdw>
                </a:effectLst>
                <a:latin typeface="HP001 4 hàng" pitchFamily="34" charset="0"/>
                <a:cs typeface="iCiel Cucho" pitchFamily="50" charset="0"/>
              </a:rPr>
              <a:t>tháng</a:t>
            </a:r>
            <a:r>
              <a:rPr lang="en-US" sz="4400" b="1" dirty="0">
                <a:solidFill>
                  <a:srgbClr val="FFFF00"/>
                </a:solidFill>
                <a:effectLst>
                  <a:outerShdw blurRad="38100" dist="38100" dir="2700000" algn="tl">
                    <a:srgbClr val="000000">
                      <a:alpha val="43137"/>
                    </a:srgbClr>
                  </a:outerShdw>
                </a:effectLst>
                <a:latin typeface="HP001 4 hàng" pitchFamily="34" charset="0"/>
                <a:cs typeface="iCiel Cucho" pitchFamily="50" charset="0"/>
              </a:rPr>
              <a:t> 5 </a:t>
            </a:r>
            <a:r>
              <a:rPr lang="en-US" sz="4400" b="1" dirty="0" err="1">
                <a:solidFill>
                  <a:srgbClr val="FFFF00"/>
                </a:solidFill>
                <a:effectLst>
                  <a:outerShdw blurRad="38100" dist="38100" dir="2700000" algn="tl">
                    <a:srgbClr val="000000">
                      <a:alpha val="43137"/>
                    </a:srgbClr>
                  </a:outerShdw>
                </a:effectLst>
                <a:latin typeface="HP001 4 hàng" pitchFamily="34" charset="0"/>
                <a:cs typeface="iCiel Cucho" pitchFamily="50" charset="0"/>
              </a:rPr>
              <a:t>năm</a:t>
            </a:r>
            <a:r>
              <a:rPr lang="en-US" sz="4400" b="1" dirty="0">
                <a:solidFill>
                  <a:srgbClr val="FFFF00"/>
                </a:solidFill>
                <a:effectLst>
                  <a:outerShdw blurRad="38100" dist="38100" dir="2700000" algn="tl">
                    <a:srgbClr val="000000">
                      <a:alpha val="43137"/>
                    </a:srgbClr>
                  </a:outerShdw>
                </a:effectLst>
                <a:latin typeface="HP001 4 hàng" pitchFamily="34" charset="0"/>
                <a:cs typeface="iCiel Cucho" pitchFamily="50" charset="0"/>
              </a:rPr>
              <a:t> 2025</a:t>
            </a:r>
          </a:p>
        </p:txBody>
      </p:sp>
      <p:sp>
        <p:nvSpPr>
          <p:cNvPr id="29" name="Luyện đọc từ khó"/>
          <p:cNvSpPr txBox="1"/>
          <p:nvPr/>
        </p:nvSpPr>
        <p:spPr>
          <a:xfrm>
            <a:off x="4684222" y="1021779"/>
            <a:ext cx="3408901" cy="769441"/>
          </a:xfrm>
          <a:prstGeom prst="rect">
            <a:avLst/>
          </a:prstGeom>
          <a:noFill/>
        </p:spPr>
        <p:txBody>
          <a:bodyPr wrap="square" rtlCol="0">
            <a:spAutoFit/>
          </a:bodyPr>
          <a:lstStyle/>
          <a:p>
            <a:pPr lvl="0" algn="just">
              <a:defRPr/>
            </a:pPr>
            <a:r>
              <a:rPr lang="en-US" sz="4400" b="1" dirty="0" err="1">
                <a:solidFill>
                  <a:srgbClr val="FFFF00"/>
                </a:solidFill>
                <a:effectLst>
                  <a:outerShdw blurRad="38100" dist="38100" dir="2700000" algn="tl">
                    <a:srgbClr val="000000">
                      <a:alpha val="43137"/>
                    </a:srgbClr>
                  </a:outerShdw>
                </a:effectLst>
                <a:latin typeface="HP001 4 hàng" pitchFamily="34" charset="0"/>
                <a:cs typeface="iCiel Cucho" pitchFamily="50" charset="0"/>
              </a:rPr>
              <a:t>Tiếng</a:t>
            </a:r>
            <a:r>
              <a:rPr lang="en-US" sz="4400" b="1" dirty="0">
                <a:solidFill>
                  <a:srgbClr val="FFFF00"/>
                </a:solidFill>
                <a:effectLst>
                  <a:outerShdw blurRad="38100" dist="38100" dir="2700000" algn="tl">
                    <a:srgbClr val="000000">
                      <a:alpha val="43137"/>
                    </a:srgbClr>
                  </a:outerShdw>
                </a:effectLst>
                <a:latin typeface="HP001 4 hàng" pitchFamily="34" charset="0"/>
                <a:cs typeface="iCiel Cucho" pitchFamily="50" charset="0"/>
              </a:rPr>
              <a:t> </a:t>
            </a:r>
            <a:r>
              <a:rPr lang="en-US" sz="4400" b="1" dirty="0" err="1">
                <a:solidFill>
                  <a:srgbClr val="FFFF00"/>
                </a:solidFill>
                <a:effectLst>
                  <a:outerShdw blurRad="38100" dist="38100" dir="2700000" algn="tl">
                    <a:srgbClr val="000000">
                      <a:alpha val="43137"/>
                    </a:srgbClr>
                  </a:outerShdw>
                </a:effectLst>
                <a:latin typeface="HP001 4 hàng" pitchFamily="34" charset="0"/>
                <a:cs typeface="iCiel Cucho" pitchFamily="50" charset="0"/>
              </a:rPr>
              <a:t>Việt</a:t>
            </a:r>
            <a:endParaRPr lang="en-US" sz="4400" b="1" dirty="0">
              <a:solidFill>
                <a:srgbClr val="FFFF00"/>
              </a:solidFill>
              <a:effectLst>
                <a:outerShdw blurRad="38100" dist="38100" dir="2700000" algn="tl">
                  <a:srgbClr val="000000">
                    <a:alpha val="43137"/>
                  </a:srgbClr>
                </a:outerShdw>
              </a:effectLst>
              <a:latin typeface="HP001 4 hàng" pitchFamily="34" charset="0"/>
              <a:cs typeface="iCiel Cucho" pitchFamily="50" charset="0"/>
            </a:endParaRPr>
          </a:p>
        </p:txBody>
      </p:sp>
      <p:sp>
        <p:nvSpPr>
          <p:cNvPr id="32" name="Luyện đọc từ khó"/>
          <p:cNvSpPr txBox="1"/>
          <p:nvPr/>
        </p:nvSpPr>
        <p:spPr>
          <a:xfrm>
            <a:off x="323558" y="1809911"/>
            <a:ext cx="11605846" cy="1569660"/>
          </a:xfrm>
          <a:prstGeom prst="rect">
            <a:avLst/>
          </a:prstGeom>
          <a:noFill/>
        </p:spPr>
        <p:txBody>
          <a:bodyPr wrap="square" rtlCol="0">
            <a:spAutoFit/>
          </a:bodyPr>
          <a:lstStyle/>
          <a:p>
            <a:pPr lvl="0" algn="ctr">
              <a:defRPr/>
            </a:pPr>
            <a:r>
              <a:rPr lang="en-US" sz="4800" b="1" dirty="0">
                <a:solidFill>
                  <a:schemeClr val="bg1"/>
                </a:solidFill>
                <a:effectLst>
                  <a:outerShdw blurRad="38100" dist="38100" dir="2700000" algn="tl">
                    <a:srgbClr val="000000">
                      <a:alpha val="43137"/>
                    </a:srgbClr>
                  </a:outerShdw>
                </a:effectLst>
                <a:latin typeface="HP001 4 hàng" pitchFamily="34" charset="0"/>
              </a:rPr>
              <a:t> </a:t>
            </a:r>
            <a:r>
              <a:rPr lang="vi-VN" sz="4800" b="1" dirty="0">
                <a:solidFill>
                  <a:schemeClr val="bg1"/>
                </a:solidFill>
                <a:effectLst>
                  <a:outerShdw blurRad="38100" dist="38100" dir="2700000" algn="tl">
                    <a:srgbClr val="000000">
                      <a:alpha val="43137"/>
                    </a:srgbClr>
                  </a:outerShdw>
                </a:effectLst>
                <a:latin typeface="HP001 4 hàng" pitchFamily="34" charset="0"/>
              </a:rPr>
              <a:t>Lu</a:t>
            </a:r>
            <a:r>
              <a:rPr lang="el-GR" sz="4800" b="1" dirty="0">
                <a:solidFill>
                  <a:schemeClr val="bg1"/>
                </a:solidFill>
                <a:effectLst>
                  <a:outerShdw blurRad="38100" dist="38100" dir="2700000" algn="tl">
                    <a:srgbClr val="000000">
                      <a:alpha val="43137"/>
                    </a:srgbClr>
                  </a:outerShdw>
                </a:effectLst>
                <a:latin typeface="HP001 4 hàng" pitchFamily="34" charset="0"/>
              </a:rPr>
              <a:t>ΐ</a:t>
            </a:r>
            <a:r>
              <a:rPr lang="vi-VN" sz="4800" b="1" dirty="0">
                <a:solidFill>
                  <a:schemeClr val="bg1"/>
                </a:solidFill>
                <a:effectLst>
                  <a:outerShdw blurRad="38100" dist="38100" dir="2700000" algn="tl">
                    <a:srgbClr val="000000">
                      <a:alpha val="43137"/>
                    </a:srgbClr>
                  </a:outerShdw>
                </a:effectLst>
                <a:latin typeface="HP001 4 hàng" pitchFamily="34" charset="0"/>
              </a:rPr>
              <a:t>İn </a:t>
            </a:r>
            <a:r>
              <a:rPr lang="el-GR" sz="4800" b="1" dirty="0">
                <a:solidFill>
                  <a:schemeClr val="bg1"/>
                </a:solidFill>
                <a:effectLst>
                  <a:outerShdw blurRad="38100" dist="38100" dir="2700000" algn="tl">
                    <a:srgbClr val="000000">
                      <a:alpha val="43137"/>
                    </a:srgbClr>
                  </a:outerShdw>
                </a:effectLst>
                <a:latin typeface="HP001 4 hàng" pitchFamily="34" charset="0"/>
              </a:rPr>
              <a:t>νμ</a:t>
            </a:r>
            <a:r>
              <a:rPr lang="vi-VN" sz="4800" b="1" dirty="0">
                <a:solidFill>
                  <a:schemeClr val="bg1"/>
                </a:solidFill>
                <a:effectLst>
                  <a:outerShdw blurRad="38100" dist="38100" dir="2700000" algn="tl">
                    <a:srgbClr val="000000">
                      <a:alpha val="43137"/>
                    </a:srgbClr>
                  </a:outerShdw>
                </a:effectLst>
                <a:latin typeface="HP001 4 hàng" pitchFamily="34" charset="0"/>
              </a:rPr>
              <a:t>Ğt đĲn: V</a:t>
            </a:r>
            <a:r>
              <a:rPr lang="el-GR" sz="4800" b="1" dirty="0">
                <a:solidFill>
                  <a:schemeClr val="bg1"/>
                </a:solidFill>
                <a:effectLst>
                  <a:outerShdw blurRad="38100" dist="38100" dir="2700000" algn="tl">
                    <a:srgbClr val="000000">
                      <a:alpha val="43137"/>
                    </a:srgbClr>
                  </a:outerShdw>
                </a:effectLst>
                <a:latin typeface="HP001 4 hàng" pitchFamily="34" charset="0"/>
              </a:rPr>
              <a:t>Η</a:t>
            </a:r>
            <a:r>
              <a:rPr lang="vi-VN" sz="4800" b="1" dirty="0">
                <a:solidFill>
                  <a:schemeClr val="bg1"/>
                </a:solidFill>
                <a:effectLst>
                  <a:outerShdw blurRad="38100" dist="38100" dir="2700000" algn="tl">
                    <a:srgbClr val="000000">
                      <a:alpha val="43137"/>
                    </a:srgbClr>
                  </a:outerShdw>
                </a:effectLst>
                <a:latin typeface="HP001 4 hàng" pitchFamily="34" charset="0"/>
              </a:rPr>
              <a:t>Ğt đĲn văn </a:t>
            </a:r>
            <a:r>
              <a:rPr lang="en-US" sz="4800" b="1" dirty="0" err="1">
                <a:solidFill>
                  <a:schemeClr val="bg1"/>
                </a:solidFill>
                <a:effectLst>
                  <a:outerShdw blurRad="38100" dist="38100" dir="2700000" algn="tl">
                    <a:srgbClr val="000000">
                      <a:alpha val="43137"/>
                    </a:srgbClr>
                  </a:outerShdw>
                </a:effectLst>
                <a:latin typeface="HP001 4 hàng" pitchFamily="34" charset="0"/>
              </a:rPr>
              <a:t>kể</a:t>
            </a:r>
            <a:r>
              <a:rPr lang="en-US" sz="4800" b="1" dirty="0">
                <a:solidFill>
                  <a:schemeClr val="bg1"/>
                </a:solidFill>
                <a:effectLst>
                  <a:outerShdw blurRad="38100" dist="38100" dir="2700000" algn="tl">
                    <a:srgbClr val="000000">
                      <a:alpha val="43137"/>
                    </a:srgbClr>
                  </a:outerShdw>
                </a:effectLst>
                <a:latin typeface="HP001 4 hàng" pitchFamily="34" charset="0"/>
              </a:rPr>
              <a:t> </a:t>
            </a:r>
            <a:r>
              <a:rPr lang="en-US" sz="4800" b="1" dirty="0" err="1">
                <a:solidFill>
                  <a:schemeClr val="bg1"/>
                </a:solidFill>
                <a:effectLst>
                  <a:outerShdw blurRad="38100" dist="38100" dir="2700000" algn="tl">
                    <a:srgbClr val="000000">
                      <a:alpha val="43137"/>
                    </a:srgbClr>
                  </a:outerShdw>
                </a:effectLst>
                <a:latin typeface="HP001 4 hàng" pitchFamily="34" charset="0"/>
              </a:rPr>
              <a:t>về</a:t>
            </a:r>
            <a:r>
              <a:rPr lang="en-US" sz="4800" b="1" dirty="0">
                <a:solidFill>
                  <a:schemeClr val="bg1"/>
                </a:solidFill>
                <a:effectLst>
                  <a:outerShdw blurRad="38100" dist="38100" dir="2700000" algn="tl">
                    <a:srgbClr val="000000">
                      <a:alpha val="43137"/>
                    </a:srgbClr>
                  </a:outerShdw>
                </a:effectLst>
                <a:latin typeface="HP001 4 hàng" pitchFamily="34" charset="0"/>
              </a:rPr>
              <a:t> </a:t>
            </a:r>
            <a:r>
              <a:rPr lang="en-US" sz="4800" b="1" dirty="0" err="1">
                <a:solidFill>
                  <a:schemeClr val="bg1"/>
                </a:solidFill>
                <a:effectLst>
                  <a:outerShdw blurRad="38100" dist="38100" dir="2700000" algn="tl">
                    <a:srgbClr val="000000">
                      <a:alpha val="43137"/>
                    </a:srgbClr>
                  </a:outerShdw>
                </a:effectLst>
                <a:latin typeface="HP001 4 hàng" pitchFamily="34" charset="0"/>
              </a:rPr>
              <a:t>jŎ</a:t>
            </a:r>
            <a:r>
              <a:rPr lang="en-US" sz="4800" b="1" dirty="0">
                <a:solidFill>
                  <a:schemeClr val="bg1"/>
                </a:solidFill>
                <a:effectLst>
                  <a:outerShdw blurRad="38100" dist="38100" dir="2700000" algn="tl">
                    <a:srgbClr val="000000">
                      <a:alpha val="43137"/>
                    </a:srgbClr>
                  </a:outerShdw>
                </a:effectLst>
                <a:latin typeface="HP001 4 hàng" pitchFamily="34" charset="0"/>
              </a:rPr>
              <a:t> </a:t>
            </a:r>
            <a:r>
              <a:rPr lang="el-GR" sz="4800" b="1" dirty="0">
                <a:solidFill>
                  <a:schemeClr val="bg1"/>
                </a:solidFill>
                <a:effectLst>
                  <a:outerShdw blurRad="38100" dist="38100" dir="2700000" algn="tl">
                    <a:srgbClr val="000000">
                      <a:alpha val="43137"/>
                    </a:srgbClr>
                  </a:outerShdw>
                </a:effectLst>
                <a:latin typeface="HP001 4 hàng" pitchFamily="34" charset="0"/>
              </a:rPr>
              <a:t>λί</a:t>
            </a:r>
            <a:r>
              <a:rPr lang="en-US" sz="4800" b="1" dirty="0">
                <a:solidFill>
                  <a:schemeClr val="bg1"/>
                </a:solidFill>
                <a:effectLst>
                  <a:outerShdw blurRad="38100" dist="38100" dir="2700000" algn="tl">
                    <a:srgbClr val="000000">
                      <a:alpha val="43137"/>
                    </a:srgbClr>
                  </a:outerShdw>
                </a:effectLst>
                <a:latin typeface="HP001 4 hàng" pitchFamily="34" charset="0"/>
              </a:rPr>
              <a:t>Ĕ </a:t>
            </a:r>
            <a:r>
              <a:rPr lang="en-US" sz="4800" b="1" dirty="0" err="1">
                <a:solidFill>
                  <a:schemeClr val="bg1"/>
                </a:solidFill>
                <a:effectLst>
                  <a:outerShdw blurRad="38100" dist="38100" dir="2700000" algn="tl">
                    <a:srgbClr val="000000">
                      <a:alpha val="43137"/>
                    </a:srgbClr>
                  </a:outerShdw>
                </a:effectLst>
                <a:latin typeface="HP001 4 hàng" pitchFamily="34" charset="0"/>
              </a:rPr>
              <a:t>đi</a:t>
            </a:r>
            <a:r>
              <a:rPr lang="en-US" sz="4800" b="1" dirty="0">
                <a:solidFill>
                  <a:schemeClr val="bg1"/>
                </a:solidFill>
                <a:effectLst>
                  <a:outerShdw blurRad="38100" dist="38100" dir="2700000" algn="tl">
                    <a:srgbClr val="000000">
                      <a:alpha val="43137"/>
                    </a:srgbClr>
                  </a:outerShdw>
                </a:effectLst>
                <a:latin typeface="HP001 4 hàng" pitchFamily="34" charset="0"/>
              </a:rPr>
              <a:t> </a:t>
            </a:r>
            <a:r>
              <a:rPr lang="el-GR" sz="4800" b="1" dirty="0">
                <a:solidFill>
                  <a:schemeClr val="bg1"/>
                </a:solidFill>
                <a:effectLst>
                  <a:outerShdw blurRad="38100" dist="38100" dir="2700000" algn="tl">
                    <a:srgbClr val="000000">
                      <a:alpha val="43137"/>
                    </a:srgbClr>
                  </a:outerShdw>
                </a:effectLst>
                <a:latin typeface="HP001 4 hàng" pitchFamily="34" charset="0"/>
              </a:rPr>
              <a:t>εΠ</a:t>
            </a:r>
            <a:r>
              <a:rPr lang="en-US" sz="4800" b="1" dirty="0">
                <a:solidFill>
                  <a:schemeClr val="bg1"/>
                </a:solidFill>
                <a:effectLst>
                  <a:outerShdw blurRad="38100" dist="38100" dir="2700000" algn="tl">
                    <a:srgbClr val="000000">
                      <a:alpha val="43137"/>
                    </a:srgbClr>
                  </a:outerShdw>
                </a:effectLst>
                <a:latin typeface="HP001 4 hàng" pitchFamily="34" charset="0"/>
              </a:rPr>
              <a:t>.</a:t>
            </a:r>
            <a:endParaRPr lang="en-US" sz="4400" b="1" dirty="0">
              <a:solidFill>
                <a:schemeClr val="bg1"/>
              </a:solidFill>
              <a:effectLst>
                <a:outerShdw blurRad="38100" dist="38100" dir="2700000" algn="tl">
                  <a:srgbClr val="000000">
                    <a:alpha val="43137"/>
                  </a:srgbClr>
                </a:outerShdw>
              </a:effectLst>
              <a:latin typeface="HP001 4 hàng" pitchFamily="34" charset="0"/>
              <a:cs typeface="iCiel Cucho" pitchFamily="50" charset="0"/>
            </a:endParaRPr>
          </a:p>
        </p:txBody>
      </p:sp>
    </p:spTree>
    <p:extLst>
      <p:ext uri="{BB962C8B-B14F-4D97-AF65-F5344CB8AC3E}">
        <p14:creationId xmlns:p14="http://schemas.microsoft.com/office/powerpoint/2010/main" val="119170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等腰三角形 93"/>
          <p:cNvSpPr/>
          <p:nvPr/>
        </p:nvSpPr>
        <p:spPr>
          <a:xfrm flipV="1">
            <a:off x="8035741"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95" name="等腰三角形 94"/>
          <p:cNvSpPr/>
          <p:nvPr/>
        </p:nvSpPr>
        <p:spPr>
          <a:xfrm flipH="1" flipV="1">
            <a:off x="3795395"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5" name="Rectangle 4"/>
          <p:cNvSpPr/>
          <p:nvPr/>
        </p:nvSpPr>
        <p:spPr>
          <a:xfrm>
            <a:off x="342263" y="439746"/>
            <a:ext cx="7693477" cy="584775"/>
          </a:xfrm>
          <a:prstGeom prst="rect">
            <a:avLst/>
          </a:prstGeom>
        </p:spPr>
        <p:txBody>
          <a:bodyPr wrap="square">
            <a:spAutoFit/>
          </a:bodyPr>
          <a:lstStyle/>
          <a:p>
            <a:r>
              <a:rPr lang="vi-VN" sz="3200" b="1" dirty="0">
                <a:solidFill>
                  <a:srgbClr val="FF0000"/>
                </a:solidFill>
                <a:latin typeface="Nunito black" pitchFamily="2" charset="0"/>
                <a:cs typeface="Times New Roman" panose="02020603050405020304" pitchFamily="18" charset="0"/>
              </a:rPr>
              <a:t>1. Quan sát tranh và trả lời câu hỏi.</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2811333" y="3080071"/>
            <a:ext cx="6484269" cy="2753408"/>
          </a:xfrm>
          <a:prstGeom prst="rect">
            <a:avLst/>
          </a:prstGeom>
          <a:solidFill>
            <a:schemeClr val="accent6">
              <a:lumMod val="60000"/>
              <a:lumOff val="40000"/>
            </a:schemeClr>
          </a:solidFill>
          <a:ln>
            <a:solidFill>
              <a:schemeClr val="accent6">
                <a:lumMod val="75000"/>
              </a:schemeClr>
            </a:solidFill>
          </a:ln>
        </p:spPr>
      </p:pic>
      <p:sp>
        <p:nvSpPr>
          <p:cNvPr id="7" name="TextBox 6"/>
          <p:cNvSpPr txBox="1"/>
          <p:nvPr/>
        </p:nvSpPr>
        <p:spPr>
          <a:xfrm>
            <a:off x="576637" y="1024521"/>
            <a:ext cx="9692777" cy="1977464"/>
          </a:xfrm>
          <a:prstGeom prst="rect">
            <a:avLst/>
          </a:prstGeom>
          <a:noFill/>
        </p:spPr>
        <p:txBody>
          <a:bodyPr wrap="square" rtlCol="0">
            <a:spAutoFit/>
          </a:bodyPr>
          <a:lstStyle/>
          <a:p>
            <a:pPr marL="457200" indent="-457200">
              <a:lnSpc>
                <a:spcPct val="150000"/>
              </a:lnSpc>
              <a:buAutoNum type="alphaLcPeriod"/>
            </a:pPr>
            <a:r>
              <a:rPr lang="vi-VN" sz="2800" dirty="0">
                <a:latin typeface="Nunito black" pitchFamily="2" charset="0"/>
                <a:cs typeface="Times New Roman" panose="02020603050405020304" pitchFamily="18" charset="0"/>
              </a:rPr>
              <a:t>Mọi người đang ở đâu? Cảnh vật nơi đó có gì đẹp?</a:t>
            </a:r>
          </a:p>
          <a:p>
            <a:pPr marL="457200" indent="-457200">
              <a:lnSpc>
                <a:spcPct val="150000"/>
              </a:lnSpc>
              <a:buAutoNum type="alphaLcPeriod"/>
            </a:pPr>
            <a:r>
              <a:rPr lang="vi-VN" sz="2800" dirty="0">
                <a:latin typeface="Nunito black" pitchFamily="2" charset="0"/>
                <a:cs typeface="Times New Roman" panose="02020603050405020304" pitchFamily="18" charset="0"/>
              </a:rPr>
              <a:t>Mỗi người đang làm gì?</a:t>
            </a:r>
          </a:p>
          <a:p>
            <a:pPr marL="457200" indent="-457200">
              <a:lnSpc>
                <a:spcPct val="150000"/>
              </a:lnSpc>
              <a:buAutoNum type="alphaLcPeriod"/>
            </a:pPr>
            <a:r>
              <a:rPr lang="vi-VN" sz="2800" dirty="0">
                <a:latin typeface="Nunito black" pitchFamily="2" charset="0"/>
                <a:cs typeface="Times New Roman" panose="02020603050405020304" pitchFamily="18" charset="0"/>
              </a:rPr>
              <a:t>Theo em, cảm xúc của mọi người như thế nào?</a:t>
            </a:r>
          </a:p>
        </p:txBody>
      </p:sp>
      <p:sp>
        <p:nvSpPr>
          <p:cNvPr id="8" name="TextBox 7"/>
          <p:cNvSpPr txBox="1"/>
          <p:nvPr/>
        </p:nvSpPr>
        <p:spPr>
          <a:xfrm>
            <a:off x="3173338" y="5911407"/>
            <a:ext cx="2358338" cy="584775"/>
          </a:xfrm>
          <a:prstGeom prst="rect">
            <a:avLst/>
          </a:prstGeom>
          <a:solidFill>
            <a:schemeClr val="accent6">
              <a:lumMod val="60000"/>
              <a:lumOff val="40000"/>
            </a:schemeClr>
          </a:solidFill>
          <a:ln>
            <a:solidFill>
              <a:schemeClr val="accent6">
                <a:lumMod val="75000"/>
              </a:schemeClr>
            </a:solidFill>
          </a:ln>
        </p:spPr>
        <p:txBody>
          <a:bodyPr wrap="none" rtlCol="0">
            <a:spAutoFit/>
          </a:bodyPr>
          <a:lstStyle/>
          <a:p>
            <a:r>
              <a:rPr lang="vi-VN" sz="3200" dirty="0">
                <a:latin typeface="Nunito black" pitchFamily="2" charset="0"/>
                <a:cs typeface="Times New Roman" panose="02020603050405020304" pitchFamily="18" charset="0"/>
              </a:rPr>
              <a:t>Đi cắm trại</a:t>
            </a:r>
          </a:p>
        </p:txBody>
      </p:sp>
      <p:sp>
        <p:nvSpPr>
          <p:cNvPr id="9" name="TextBox 8"/>
          <p:cNvSpPr txBox="1"/>
          <p:nvPr/>
        </p:nvSpPr>
        <p:spPr>
          <a:xfrm>
            <a:off x="6660326" y="5911407"/>
            <a:ext cx="2480166" cy="584775"/>
          </a:xfrm>
          <a:prstGeom prst="rect">
            <a:avLst/>
          </a:prstGeom>
          <a:solidFill>
            <a:schemeClr val="accent6">
              <a:lumMod val="60000"/>
              <a:lumOff val="40000"/>
            </a:schemeClr>
          </a:solidFill>
          <a:ln>
            <a:solidFill>
              <a:schemeClr val="accent6">
                <a:lumMod val="75000"/>
              </a:schemeClr>
            </a:solidFill>
          </a:ln>
        </p:spPr>
        <p:txBody>
          <a:bodyPr wrap="none" rtlCol="0">
            <a:spAutoFit/>
          </a:bodyPr>
          <a:lstStyle/>
          <a:p>
            <a:r>
              <a:rPr lang="vi-VN" sz="3200" dirty="0">
                <a:latin typeface="Nunito black" pitchFamily="2" charset="0"/>
                <a:cs typeface="Times New Roman" panose="02020603050405020304" pitchFamily="18" charset="0"/>
              </a:rPr>
              <a:t>Đi tắm biển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D003D4-431C-418B-82B4-B6A3AB7C7019}"/>
              </a:ext>
            </a:extLst>
          </p:cNvPr>
          <p:cNvSpPr/>
          <p:nvPr/>
        </p:nvSpPr>
        <p:spPr>
          <a:xfrm>
            <a:off x="398978" y="222724"/>
            <a:ext cx="11640622" cy="1077218"/>
          </a:xfrm>
          <a:prstGeom prst="rect">
            <a:avLst/>
          </a:prstGeom>
        </p:spPr>
        <p:txBody>
          <a:bodyPr wrap="square">
            <a:spAutoFit/>
          </a:bodyPr>
          <a:lstStyle/>
          <a:p>
            <a:r>
              <a:rPr lang="vi-VN" sz="3200" b="1" dirty="0">
                <a:latin typeface="Nunito black" pitchFamily="2" charset="0"/>
                <a:cs typeface="Times New Roman" panose="02020603050405020304" pitchFamily="18" charset="0"/>
              </a:rPr>
              <a:t>2. Viết 4 – 5 câu kể về một buổi đi chơi cùng người thân (hoặc thầy cô, bạn bè).</a:t>
            </a:r>
          </a:p>
        </p:txBody>
      </p:sp>
      <p:pic>
        <p:nvPicPr>
          <p:cNvPr id="3" name="Picture 2">
            <a:extLst>
              <a:ext uri="{FF2B5EF4-FFF2-40B4-BE49-F238E27FC236}">
                <a16:creationId xmlns:a16="http://schemas.microsoft.com/office/drawing/2014/main" id="{5F81328B-D4C3-4A0B-AFFE-913FC4CF02B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398978" y="1299942"/>
            <a:ext cx="11394044" cy="5131338"/>
          </a:xfrm>
          <a:prstGeom prst="rect">
            <a:avLst/>
          </a:prstGeom>
        </p:spPr>
      </p:pic>
    </p:spTree>
    <p:extLst>
      <p:ext uri="{BB962C8B-B14F-4D97-AF65-F5344CB8AC3E}">
        <p14:creationId xmlns:p14="http://schemas.microsoft.com/office/powerpoint/2010/main" val="345504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D28D7-93B7-41EC-98BE-FE02E5A3766F}"/>
              </a:ext>
            </a:extLst>
          </p:cNvPr>
          <p:cNvSpPr txBox="1"/>
          <p:nvPr/>
        </p:nvSpPr>
        <p:spPr>
          <a:xfrm>
            <a:off x="399199" y="649699"/>
            <a:ext cx="11149761" cy="5016758"/>
          </a:xfrm>
          <a:prstGeom prst="rect">
            <a:avLst/>
          </a:prstGeom>
          <a:noFill/>
        </p:spPr>
        <p:txBody>
          <a:bodyPr wrap="square" rtlCol="0">
            <a:spAutoFit/>
          </a:bodyPr>
          <a:lstStyle/>
          <a:p>
            <a:pPr algn="just"/>
            <a:r>
              <a:rPr lang="en-US" sz="4000" b="1" dirty="0">
                <a:latin typeface="HP001 4 hàng" panose="020B0603050302020204" pitchFamily="34" charset="0"/>
              </a:rPr>
              <a:t>	</a:t>
            </a:r>
            <a:r>
              <a:rPr lang="vi-VN" sz="4000" b="1" dirty="0">
                <a:latin typeface="HP001 4 hàng" panose="020B0603050302020204" pitchFamily="34" charset="0"/>
              </a:rPr>
              <a:t>Vào chủ nhật vừa qua, gia đình em tổ chức đi chơi Nha Trang. Đó là chuyến đi chơi xa đầu tiên của cả gia đình nên ai cũng hào hứng. Từ tờ mờ sáng, cả gia đình đã tập trung đầy đủ để chuẩn bị hành lý lên đường. Sau gần 4 tiếng di chuyển, gia đình em đã có mặt tại thành phố Nha Trang xinh đẹp để nghỉ mát trong 3 ngày.</a:t>
            </a:r>
            <a:endParaRPr lang="en-US" sz="4000" b="1" dirty="0">
              <a:latin typeface="HP001 4 hàng" panose="020B0603050302020204" pitchFamily="34" charset="0"/>
            </a:endParaRPr>
          </a:p>
        </p:txBody>
      </p:sp>
    </p:spTree>
    <p:extLst>
      <p:ext uri="{BB962C8B-B14F-4D97-AF65-F5344CB8AC3E}">
        <p14:creationId xmlns:p14="http://schemas.microsoft.com/office/powerpoint/2010/main" val="277890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p:cNvPicPr>
            <a:picLocks noChangeAspect="1" noChangeArrowheads="1"/>
          </p:cNvPicPr>
          <p:nvPr/>
        </p:nvPicPr>
        <p:blipFill>
          <a:blip r:embed="rId3"/>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2"/>
          <p:cNvPicPr>
            <a:picLocks noChangeAspect="1" noChangeArrowheads="1"/>
          </p:cNvPicPr>
          <p:nvPr/>
        </p:nvPicPr>
        <p:blipFill>
          <a:blip r:embed="rId4"/>
          <a:stretch>
            <a:fillRect/>
          </a:stretch>
        </p:blipFill>
        <p:spPr bwMode="auto">
          <a:xfrm>
            <a:off x="7156450" y="1636649"/>
            <a:ext cx="9080500" cy="68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5" cstate="screen"/>
          <a:srcRect/>
          <a:stretch>
            <a:fillRect/>
          </a:stretch>
        </p:blipFill>
        <p:spPr bwMode="auto">
          <a:xfrm>
            <a:off x="2077361" y="87313"/>
            <a:ext cx="8549089"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a:spLocks noChangeArrowheads="1"/>
          </p:cNvSpPr>
          <p:nvPr/>
        </p:nvSpPr>
        <p:spPr bwMode="auto">
          <a:xfrm>
            <a:off x="2890596" y="754720"/>
            <a:ext cx="532013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dirty="0" err="1">
                <a:ln>
                  <a:noFill/>
                </a:ln>
                <a:solidFill>
                  <a:srgbClr val="0070C0"/>
                </a:solidFill>
                <a:effectLst/>
                <a:uLnTx/>
                <a:uFillTx/>
                <a:latin typeface="Nunito black" pitchFamily="2" charset="0"/>
                <a:ea typeface="字魂7号-温暖童稚体" panose="00000500000000000000" pitchFamily="2" charset="-122"/>
                <a:cs typeface="Times New Roman" panose="02020603050405020304" pitchFamily="18" charset="0"/>
              </a:rPr>
              <a:t>Vận</a:t>
            </a:r>
            <a:r>
              <a:rPr kumimoji="0" lang="en-US" altLang="zh-CN" sz="6600" b="1" i="0" u="none" strike="noStrike" kern="1200" cap="none" spc="0" normalizeH="0" noProof="0" dirty="0">
                <a:ln>
                  <a:noFill/>
                </a:ln>
                <a:solidFill>
                  <a:srgbClr val="0070C0"/>
                </a:solidFill>
                <a:effectLst/>
                <a:uLnTx/>
                <a:uFillTx/>
                <a:latin typeface="Nunito black" pitchFamily="2" charset="0"/>
                <a:ea typeface="字魂7号-温暖童稚体" panose="00000500000000000000" pitchFamily="2" charset="-122"/>
                <a:cs typeface="Times New Roman" panose="02020603050405020304" pitchFamily="18" charset="0"/>
              </a:rPr>
              <a:t> </a:t>
            </a:r>
            <a:r>
              <a:rPr kumimoji="0" lang="en-US" altLang="zh-CN" sz="6600" b="1" i="0" u="none" strike="noStrike" kern="1200" cap="none" spc="0" normalizeH="0" noProof="0" dirty="0" err="1">
                <a:ln>
                  <a:noFill/>
                </a:ln>
                <a:solidFill>
                  <a:srgbClr val="0070C0"/>
                </a:solidFill>
                <a:effectLst/>
                <a:uLnTx/>
                <a:uFillTx/>
                <a:latin typeface="Nunito black" pitchFamily="2" charset="0"/>
                <a:ea typeface="字魂7号-温暖童稚体" panose="00000500000000000000" pitchFamily="2" charset="-122"/>
                <a:cs typeface="Times New Roman" panose="02020603050405020304" pitchFamily="18" charset="0"/>
              </a:rPr>
              <a:t>dụng</a:t>
            </a:r>
            <a:r>
              <a:rPr kumimoji="0" lang="en-US" altLang="zh-CN" sz="6600" b="1" i="0" u="none" strike="noStrike" kern="1200" cap="none" spc="0" normalizeH="0" noProof="0" dirty="0">
                <a:ln>
                  <a:noFill/>
                </a:ln>
                <a:solidFill>
                  <a:srgbClr val="0070C0"/>
                </a:solidFill>
                <a:effectLst/>
                <a:uLnTx/>
                <a:uFillTx/>
                <a:latin typeface="Nunito black" pitchFamily="2" charset="0"/>
                <a:ea typeface="字魂7号-温暖童稚体" panose="00000500000000000000" pitchFamily="2" charset="-122"/>
                <a:cs typeface="Times New Roman" panose="02020603050405020304" pitchFamily="18" charset="0"/>
              </a:rPr>
              <a:t>, </a:t>
            </a:r>
            <a:r>
              <a:rPr kumimoji="0" lang="en-US" altLang="zh-CN" sz="6600" b="1" i="0" u="none" strike="noStrike" kern="1200" cap="none" spc="0" normalizeH="0" noProof="0" dirty="0" err="1">
                <a:ln>
                  <a:noFill/>
                </a:ln>
                <a:solidFill>
                  <a:srgbClr val="0070C0"/>
                </a:solidFill>
                <a:effectLst/>
                <a:uLnTx/>
                <a:uFillTx/>
                <a:latin typeface="Nunito black" pitchFamily="2" charset="0"/>
                <a:ea typeface="字魂7号-温暖童稚体" panose="00000500000000000000" pitchFamily="2" charset="-122"/>
                <a:cs typeface="Times New Roman" panose="02020603050405020304" pitchFamily="18" charset="0"/>
              </a:rPr>
              <a:t>trải</a:t>
            </a:r>
            <a:r>
              <a:rPr kumimoji="0" lang="en-US" altLang="zh-CN" sz="6600" b="1" i="0" u="none" strike="noStrike" kern="1200" cap="none" spc="0" normalizeH="0" noProof="0" dirty="0">
                <a:ln>
                  <a:noFill/>
                </a:ln>
                <a:solidFill>
                  <a:srgbClr val="0070C0"/>
                </a:solidFill>
                <a:effectLst/>
                <a:uLnTx/>
                <a:uFillTx/>
                <a:latin typeface="Nunito black" pitchFamily="2" charset="0"/>
                <a:ea typeface="字魂7号-温暖童稚体" panose="00000500000000000000" pitchFamily="2" charset="-122"/>
                <a:cs typeface="Times New Roman" panose="02020603050405020304" pitchFamily="18" charset="0"/>
              </a:rPr>
              <a:t> </a:t>
            </a:r>
            <a:r>
              <a:rPr kumimoji="0" lang="en-US" altLang="zh-CN" sz="6600" b="1" i="0" u="none" strike="noStrike" kern="1200" cap="none" spc="0" normalizeH="0" noProof="0" dirty="0" err="1">
                <a:ln>
                  <a:noFill/>
                </a:ln>
                <a:solidFill>
                  <a:srgbClr val="0070C0"/>
                </a:solidFill>
                <a:effectLst/>
                <a:uLnTx/>
                <a:uFillTx/>
                <a:latin typeface="Nunito black" pitchFamily="2" charset="0"/>
                <a:ea typeface="字魂7号-温暖童稚体" panose="00000500000000000000" pitchFamily="2" charset="-122"/>
                <a:cs typeface="Times New Roman" panose="02020603050405020304" pitchFamily="18" charset="0"/>
              </a:rPr>
              <a:t>nghiệm</a:t>
            </a:r>
            <a:endParaRPr kumimoji="0" lang="zh-CN" altLang="en-US" sz="6600" b="1" i="0" u="none" strike="noStrike" kern="1200" cap="none" spc="0" normalizeH="0" baseline="0" noProof="0" dirty="0">
              <a:ln>
                <a:noFill/>
              </a:ln>
              <a:solidFill>
                <a:srgbClr val="0070C0"/>
              </a:solidFill>
              <a:effectLst/>
              <a:uLnTx/>
              <a:uFillTx/>
              <a:latin typeface="Nunito black" pitchFamily="2" charset="0"/>
              <a:ea typeface="字魂7号-温暖童稚体" panose="000005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194</Words>
  <Application>Microsoft Office PowerPoint</Application>
  <PresentationFormat>Widescreen</PresentationFormat>
  <Paragraphs>14</Paragraphs>
  <Slides>5</Slides>
  <Notes>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vt:i4>
      </vt:variant>
    </vt:vector>
  </HeadingPairs>
  <TitlesOfParts>
    <vt:vector size="18" baseType="lpstr">
      <vt:lpstr>等线</vt:lpstr>
      <vt:lpstr>Microsoft YaHei</vt:lpstr>
      <vt:lpstr>Arial</vt:lpstr>
      <vt:lpstr>Arial-Rounded</vt:lpstr>
      <vt:lpstr>Calibri</vt:lpstr>
      <vt:lpstr>HP001 4 hàng</vt:lpstr>
      <vt:lpstr>Nunito black</vt:lpstr>
      <vt:lpstr>1_Office 主题</vt:lpstr>
      <vt:lpstr>2_Office 主题</vt:lpstr>
      <vt:lpstr>https://www.freeppt7.com</vt:lpstr>
      <vt:lpstr>3_Office 主题</vt:lpstr>
      <vt:lpstr>3_Office 主题​​</vt:lpstr>
      <vt:lpstr>第一PPT，www.1ppt.com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52</cp:revision>
  <dcterms:created xsi:type="dcterms:W3CDTF">2021-07-20T01:55:00Z</dcterms:created>
  <dcterms:modified xsi:type="dcterms:W3CDTF">2025-05-22T00:31:11Z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C79E10DE6AA5445FADFD985C2096B20C</vt:lpwstr>
  </property>
  <property fmtid="{D5CDD505-2E9C-101B-9397-08002B2CF9AE}" pid="3" name="KSOProductBuildVer">
    <vt:lpwstr>1033-11.2.0.10258</vt:lpwstr>
  </property>
</Properties>
</file>