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088447" r:id="rId2"/>
    <p:sldId id="11088449" r:id="rId3"/>
    <p:sldId id="285" r:id="rId4"/>
    <p:sldId id="316" r:id="rId5"/>
    <p:sldId id="317" r:id="rId6"/>
    <p:sldId id="11088448" r:id="rId7"/>
    <p:sldId id="318" r:id="rId8"/>
    <p:sldId id="319" r:id="rId9"/>
    <p:sldId id="289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238A-7A67-4DC6-9066-6A25649B114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C0F2-9A55-4C4E-8418-10790202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275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337279" y="252338"/>
            <a:ext cx="11600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T</a:t>
            </a: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7 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 5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Khởi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động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707307" y="496317"/>
            <a:ext cx="464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838069"/>
            <a:ext cx="9035459" cy="2784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566709" y="425658"/>
            <a:ext cx="5795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746374" y="1034331"/>
            <a:ext cx="50659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64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90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80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38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6523295" y="1066180"/>
            <a:ext cx="50659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71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63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53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89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566709" y="3657855"/>
            <a:ext cx="53257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34 + 9 – 27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43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26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16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9B374-A768-4580-84BE-B654D057638C}"/>
              </a:ext>
            </a:extLst>
          </p:cNvPr>
          <p:cNvSpPr txBox="1"/>
          <p:nvPr/>
        </p:nvSpPr>
        <p:spPr>
          <a:xfrm>
            <a:off x="6096000" y="3657854"/>
            <a:ext cx="53088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53 – 5 + 45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48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83		</a:t>
            </a:r>
            <a:r>
              <a:rPr lang="en-US" sz="2800" dirty="0">
                <a:solidFill>
                  <a:srgbClr val="FF0066"/>
                </a:solidFill>
                <a:latin typeface="Nunito black" pitchFamily="2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93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693366" y="218293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8323400" y="221478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4164864" y="480646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144D54-7868-49A6-AE9C-5D9E403F867B}"/>
              </a:ext>
            </a:extLst>
          </p:cNvPr>
          <p:cNvSpPr/>
          <p:nvPr/>
        </p:nvSpPr>
        <p:spPr>
          <a:xfrm>
            <a:off x="9703435" y="480645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2DD52-C70E-438E-AB33-4DB33EA5969C}"/>
              </a:ext>
            </a:extLst>
          </p:cNvPr>
          <p:cNvSpPr txBox="1"/>
          <p:nvPr/>
        </p:nvSpPr>
        <p:spPr>
          <a:xfrm>
            <a:off x="546947" y="430501"/>
            <a:ext cx="6247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912" y="1216802"/>
            <a:ext cx="10360565" cy="2002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591445-56C9-40C7-819D-A234DDC932BA}"/>
              </a:ext>
            </a:extLst>
          </p:cNvPr>
          <p:cNvSpPr txBox="1"/>
          <p:nvPr/>
        </p:nvSpPr>
        <p:spPr>
          <a:xfrm>
            <a:off x="671433" y="398122"/>
            <a:ext cx="335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&lt;, &gt;, =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D8F7-C980-426A-BF03-DB1CDD4FE55E}"/>
              </a:ext>
            </a:extLst>
          </p:cNvPr>
          <p:cNvSpPr txBox="1"/>
          <p:nvPr/>
        </p:nvSpPr>
        <p:spPr>
          <a:xfrm>
            <a:off x="2236764" y="1909032"/>
            <a:ext cx="75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17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BE1A16-EA00-4081-91E9-A471119088F8}"/>
              </a:ext>
            </a:extLst>
          </p:cNvPr>
          <p:cNvSpPr/>
          <p:nvPr/>
        </p:nvSpPr>
        <p:spPr>
          <a:xfrm>
            <a:off x="3436316" y="1431030"/>
            <a:ext cx="587043" cy="71582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&lt;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F2C62-D62B-4C75-9FD3-90AC407275E8}"/>
              </a:ext>
            </a:extLst>
          </p:cNvPr>
          <p:cNvSpPr txBox="1"/>
          <p:nvPr/>
        </p:nvSpPr>
        <p:spPr>
          <a:xfrm>
            <a:off x="2236764" y="2978413"/>
            <a:ext cx="82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82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CAE084-C706-473E-BCE2-CD4EDD8CBB33}"/>
              </a:ext>
            </a:extLst>
          </p:cNvPr>
          <p:cNvSpPr/>
          <p:nvPr/>
        </p:nvSpPr>
        <p:spPr>
          <a:xfrm>
            <a:off x="3436316" y="2432252"/>
            <a:ext cx="587043" cy="646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&lt;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062F7B2-6880-4D84-957E-515B9FFB74AD}"/>
              </a:ext>
            </a:extLst>
          </p:cNvPr>
          <p:cNvSpPr/>
          <p:nvPr/>
        </p:nvSpPr>
        <p:spPr>
          <a:xfrm>
            <a:off x="8655986" y="1571500"/>
            <a:ext cx="587043" cy="6463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=</a:t>
            </a:r>
            <a:endParaRPr lang="vi-VN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A71F7-8F0C-4105-A3B7-CA513D2C257E}"/>
              </a:ext>
            </a:extLst>
          </p:cNvPr>
          <p:cNvSpPr txBox="1"/>
          <p:nvPr/>
        </p:nvSpPr>
        <p:spPr>
          <a:xfrm>
            <a:off x="7530366" y="2049309"/>
            <a:ext cx="85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91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7D022-A95B-428A-808A-6517EC12BE89}"/>
              </a:ext>
            </a:extLst>
          </p:cNvPr>
          <p:cNvSpPr txBox="1"/>
          <p:nvPr/>
        </p:nvSpPr>
        <p:spPr>
          <a:xfrm>
            <a:off x="9924427" y="2049309"/>
            <a:ext cx="9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91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8049B1-66CD-40CD-9289-43287E41109C}"/>
              </a:ext>
            </a:extLst>
          </p:cNvPr>
          <p:cNvSpPr txBox="1"/>
          <p:nvPr/>
        </p:nvSpPr>
        <p:spPr>
          <a:xfrm>
            <a:off x="7458279" y="2978413"/>
            <a:ext cx="86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45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9CF3CE-05E3-43DF-B918-A44A1E1C2588}"/>
              </a:ext>
            </a:extLst>
          </p:cNvPr>
          <p:cNvSpPr txBox="1"/>
          <p:nvPr/>
        </p:nvSpPr>
        <p:spPr>
          <a:xfrm>
            <a:off x="9840098" y="2978413"/>
            <a:ext cx="8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42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D7C0005-A2B7-4C49-9D37-21520AF304D7}"/>
              </a:ext>
            </a:extLst>
          </p:cNvPr>
          <p:cNvSpPr/>
          <p:nvPr/>
        </p:nvSpPr>
        <p:spPr>
          <a:xfrm>
            <a:off x="8676987" y="2420773"/>
            <a:ext cx="587043" cy="5951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&gt;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48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492369" y="275005"/>
            <a:ext cx="10823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20 </a:t>
            </a:r>
            <a:r>
              <a:rPr lang="en-US" sz="2800" b="1" i="1" dirty="0">
                <a:latin typeface="Nunito black" pitchFamily="2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An 5 </a:t>
            </a:r>
            <a:r>
              <a:rPr lang="en-US" sz="2800" b="1" i="1" dirty="0">
                <a:latin typeface="Nunito black" pitchFamily="2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unito black" pitchFamily="2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9434" y="2011815"/>
            <a:ext cx="3536446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766535" y="1830732"/>
            <a:ext cx="6919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Mĕ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wgày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c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Ϊ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ǧẄa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Bì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ζ ε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o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ǧẄa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  20 – 5 = 15 (l)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   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15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sữa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C96DB3-DCFC-4D75-A5B8-9727FB35B129}"/>
              </a:ext>
            </a:extLst>
          </p:cNvPr>
          <p:cNvSpPr txBox="1"/>
          <p:nvPr/>
        </p:nvSpPr>
        <p:spPr>
          <a:xfrm>
            <a:off x="765960" y="374014"/>
            <a:ext cx="264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29709" y="2299761"/>
              <a:ext cx="1233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unito black" pitchFamily="2" charset="0"/>
                  <a:cs typeface="Times New Roman" panose="02020603050405020304" pitchFamily="18" charset="0"/>
                </a:rPr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8025" y="2283362"/>
              <a:ext cx="1281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unito black" pitchFamily="2" charset="0"/>
                  <a:cs typeface="Times New Roman" panose="02020603050405020304" pitchFamily="18" charset="0"/>
                </a:rPr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Nunito black" pitchFamily="2" charset="0"/>
                  <a:cs typeface="Times New Roman" panose="02020603050405020304" pitchFamily="18" charset="0"/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unito black" pitchFamily="2" charset="0"/>
                  <a:cs typeface="Times New Roman" panose="02020603050405020304" pitchFamily="18" charset="0"/>
                </a:rPr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237213" y="2592043"/>
            <a:ext cx="750168" cy="4158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42056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350370" y="2795612"/>
            <a:ext cx="5332043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VẬN</a:t>
            </a:r>
            <a:r>
              <a:rPr kumimoji="0" lang="en-US" sz="72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/>
              </a:rPr>
              <a:t> DỤNG</a:t>
            </a:r>
            <a:endParaRPr kumimoji="0" lang="en-US" sz="72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305</Words>
  <Application>Microsoft Office PowerPoint</Application>
  <PresentationFormat>Widescreen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HP001 4 hàng</vt:lpstr>
      <vt:lpstr>Nunito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244</cp:revision>
  <dcterms:created xsi:type="dcterms:W3CDTF">2021-06-02T01:34:28Z</dcterms:created>
  <dcterms:modified xsi:type="dcterms:W3CDTF">2025-05-07T02:58:32Z</dcterms:modified>
</cp:coreProperties>
</file>