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088447" r:id="rId2"/>
    <p:sldId id="285" r:id="rId3"/>
    <p:sldId id="310" r:id="rId4"/>
    <p:sldId id="289" r:id="rId5"/>
    <p:sldId id="312" r:id="rId6"/>
    <p:sldId id="313" r:id="rId7"/>
    <p:sldId id="314" r:id="rId8"/>
    <p:sldId id="11088448" r:id="rId9"/>
    <p:sldId id="11088450" r:id="rId10"/>
    <p:sldId id="11088449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 dirty="0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28" name="Luyện đọc từ khó"/>
          <p:cNvSpPr txBox="1"/>
          <p:nvPr/>
        </p:nvSpPr>
        <p:spPr>
          <a:xfrm>
            <a:off x="1307096" y="252338"/>
            <a:ext cx="9660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377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Ba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ngày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6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tháng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5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2025</a:t>
            </a:r>
          </a:p>
        </p:txBody>
      </p:sp>
      <p:sp>
        <p:nvSpPr>
          <p:cNvPr id="29" name="Luyện đọc từ khó"/>
          <p:cNvSpPr txBox="1"/>
          <p:nvPr/>
        </p:nvSpPr>
        <p:spPr>
          <a:xfrm>
            <a:off x="4684222" y="1021779"/>
            <a:ext cx="1660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TǨn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3426010" y="1791220"/>
            <a:ext cx="41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Luyện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tập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8254BE-FA9E-42A1-9816-BA64BF801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717452"/>
            <a:ext cx="10339753" cy="55145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4A3754-3D77-41A0-9BC8-BDE370FDB351}"/>
              </a:ext>
            </a:extLst>
          </p:cNvPr>
          <p:cNvSpPr txBox="1"/>
          <p:nvPr/>
        </p:nvSpPr>
        <p:spPr>
          <a:xfrm>
            <a:off x="806036" y="132677"/>
            <a:ext cx="18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5F7A0-1487-4A3C-BEEF-668072AE1CA3}"/>
              </a:ext>
            </a:extLst>
          </p:cNvPr>
          <p:cNvSpPr txBox="1"/>
          <p:nvPr/>
        </p:nvSpPr>
        <p:spPr>
          <a:xfrm>
            <a:off x="2548090" y="1052043"/>
            <a:ext cx="217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3 = 18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6C319-A377-4223-95C1-AB621327197B}"/>
              </a:ext>
            </a:extLst>
          </p:cNvPr>
          <p:cNvSpPr txBox="1"/>
          <p:nvPr/>
        </p:nvSpPr>
        <p:spPr>
          <a:xfrm>
            <a:off x="1870497" y="4017982"/>
            <a:ext cx="422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+ 3 + 3 + 3 + 3.= 15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A25C5-2637-4BF4-91D1-AF74B2B33C3C}"/>
              </a:ext>
            </a:extLst>
          </p:cNvPr>
          <p:cNvSpPr txBox="1"/>
          <p:nvPr/>
        </p:nvSpPr>
        <p:spPr>
          <a:xfrm>
            <a:off x="4022853" y="1588339"/>
            <a:ext cx="217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6 = 18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840E1-96DF-4055-9925-762343CC5276}"/>
              </a:ext>
            </a:extLst>
          </p:cNvPr>
          <p:cNvSpPr txBox="1"/>
          <p:nvPr/>
        </p:nvSpPr>
        <p:spPr>
          <a:xfrm>
            <a:off x="3138933" y="2159046"/>
            <a:ext cx="217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4 = 20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69DFE-47F4-4850-96DD-05A4FA362DB2}"/>
              </a:ext>
            </a:extLst>
          </p:cNvPr>
          <p:cNvSpPr txBox="1"/>
          <p:nvPr/>
        </p:nvSpPr>
        <p:spPr>
          <a:xfrm>
            <a:off x="3403875" y="2651483"/>
            <a:ext cx="217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5 = 20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8C6EE-0A89-41FE-9D21-7493D4E82911}"/>
              </a:ext>
            </a:extLst>
          </p:cNvPr>
          <p:cNvSpPr txBox="1"/>
          <p:nvPr/>
        </p:nvSpPr>
        <p:spPr>
          <a:xfrm>
            <a:off x="1870496" y="4540210"/>
            <a:ext cx="344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+ 7 + 7 + 7 = 28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135A6C-0308-482A-9BAD-B216A9A18063}"/>
              </a:ext>
            </a:extLst>
          </p:cNvPr>
          <p:cNvSpPr txBox="1"/>
          <p:nvPr/>
        </p:nvSpPr>
        <p:spPr>
          <a:xfrm>
            <a:off x="1870495" y="5062438"/>
            <a:ext cx="344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+ 8 + 8 = 24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3CA535-54ED-411E-9F4D-ABF7C3540ACE}"/>
              </a:ext>
            </a:extLst>
          </p:cNvPr>
          <p:cNvSpPr txBox="1"/>
          <p:nvPr/>
        </p:nvSpPr>
        <p:spPr>
          <a:xfrm>
            <a:off x="2079168" y="5594010"/>
            <a:ext cx="344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+ 14 = 28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9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707307" y="496317"/>
            <a:ext cx="464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vi-VN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1838069"/>
            <a:ext cx="9035459" cy="2784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793519B-A62E-4BBB-AB75-A9CBE9ECA9FF}"/>
              </a:ext>
            </a:extLst>
          </p:cNvPr>
          <p:cNvGrpSpPr/>
          <p:nvPr/>
        </p:nvGrpSpPr>
        <p:grpSpPr>
          <a:xfrm>
            <a:off x="993993" y="1421693"/>
            <a:ext cx="9333375" cy="4499429"/>
            <a:chOff x="2583543" y="1640114"/>
            <a:chExt cx="7346269" cy="35414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76716D-A9D7-4B01-88FA-3A0858FE5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4" t="1092" b="2083"/>
            <a:stretch/>
          </p:blipFill>
          <p:spPr>
            <a:xfrm>
              <a:off x="2728686" y="1640114"/>
              <a:ext cx="7201126" cy="354148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26C98E7-760D-4046-A57A-B05BD3035DBA}"/>
                </a:ext>
              </a:extLst>
            </p:cNvPr>
            <p:cNvSpPr/>
            <p:nvPr/>
          </p:nvSpPr>
          <p:spPr>
            <a:xfrm>
              <a:off x="2583543" y="1640114"/>
              <a:ext cx="827314" cy="20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832FFAC-82A7-47C5-934C-065D6B72AFED}"/>
              </a:ext>
            </a:extLst>
          </p:cNvPr>
          <p:cNvSpPr txBox="1"/>
          <p:nvPr/>
        </p:nvSpPr>
        <p:spPr>
          <a:xfrm>
            <a:off x="918410" y="351730"/>
            <a:ext cx="2640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1: 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Đ, S ?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4325708" y="247288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8817879" y="244651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S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376454" y="44831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S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8846454" y="447533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</a:t>
            </a:r>
            <a:endParaRPr lang="vi-VN" sz="28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735697" y="332186"/>
            <a:ext cx="5682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868163" cy="684805"/>
            <a:chOff x="1824226" y="3918824"/>
            <a:chExt cx="7260935" cy="684805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589443" cy="684803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28 + 55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441420" cy="684803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45 + 49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50888" cy="684803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37 + 53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66103" cy="1331134"/>
            <a:chOff x="1933616" y="4498692"/>
            <a:chExt cx="866103" cy="1331134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614271" cy="1331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28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55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Nunito black" pitchFamily="2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622336" y="1643015"/>
            <a:ext cx="866103" cy="1331134"/>
            <a:chOff x="1933616" y="4498692"/>
            <a:chExt cx="866103" cy="1331134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614271" cy="1331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45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49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Nunito black" pitchFamily="2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837382" y="1608605"/>
            <a:ext cx="866103" cy="1331134"/>
            <a:chOff x="1933616" y="4498692"/>
            <a:chExt cx="866103" cy="1331134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614271" cy="1331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37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53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Nunito black" pitchFamily="2" charset="0"/>
                  <a:cs typeface="Times New Roman" panose="02020603050405020304" pitchFamily="18" charset="0"/>
                </a:rPr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52220" y="1177619"/>
            <a:ext cx="686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Nunito black" pitchFamily="2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Nunito black" pitchFamily="2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214734" y="3807591"/>
            <a:ext cx="8153155" cy="684805"/>
            <a:chOff x="1885225" y="3918824"/>
            <a:chExt cx="7498045" cy="684806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85225" y="3918826"/>
              <a:ext cx="1522974" cy="6848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61 – 18 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786919" y="3918825"/>
              <a:ext cx="1561497" cy="6848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53 – 26 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713938" y="3918824"/>
              <a:ext cx="1669332" cy="6848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92 – 84 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515354" y="4484250"/>
            <a:ext cx="866103" cy="1331134"/>
            <a:chOff x="1933616" y="4498692"/>
            <a:chExt cx="866103" cy="1331134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614271" cy="1331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61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18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Nunito black" pitchFamily="2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707424" y="4448695"/>
            <a:ext cx="866103" cy="1331134"/>
            <a:chOff x="1933616" y="4498692"/>
            <a:chExt cx="866103" cy="1331134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614271" cy="1331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53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26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Nunito black" pitchFamily="2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915063" y="4474585"/>
            <a:ext cx="866103" cy="1331134"/>
            <a:chOff x="1933616" y="4498692"/>
            <a:chExt cx="866103" cy="1331134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614271" cy="13311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92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84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latin typeface="Nunito black" pitchFamily="2" charset="0"/>
                  <a:cs typeface="Times New Roman" panose="02020603050405020304" pitchFamily="18" charset="0"/>
                </a:rPr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C488502-D63C-46B2-BC23-8487B543191F}"/>
              </a:ext>
            </a:extLst>
          </p:cNvPr>
          <p:cNvSpPr txBox="1"/>
          <p:nvPr/>
        </p:nvSpPr>
        <p:spPr>
          <a:xfrm>
            <a:off x="2666717" y="2764709"/>
            <a:ext cx="600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Nunito black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BCB5FB-FCA0-40D3-A3E0-A67785AAE56D}"/>
              </a:ext>
            </a:extLst>
          </p:cNvPr>
          <p:cNvSpPr txBox="1"/>
          <p:nvPr/>
        </p:nvSpPr>
        <p:spPr>
          <a:xfrm>
            <a:off x="2414956" y="2760031"/>
            <a:ext cx="600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Nunito black" pitchFamily="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25D915-04CC-40D1-BABF-9FC840CC193E}"/>
              </a:ext>
            </a:extLst>
          </p:cNvPr>
          <p:cNvSpPr txBox="1"/>
          <p:nvPr/>
        </p:nvSpPr>
        <p:spPr>
          <a:xfrm>
            <a:off x="6075345" y="2767302"/>
            <a:ext cx="600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Nunito black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0DB6E2-7672-4E5E-A00F-E92FE3CA6068}"/>
              </a:ext>
            </a:extLst>
          </p:cNvPr>
          <p:cNvSpPr txBox="1"/>
          <p:nvPr/>
        </p:nvSpPr>
        <p:spPr>
          <a:xfrm>
            <a:off x="5848612" y="2765726"/>
            <a:ext cx="600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Nunito black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92B007-AE3C-4E0F-B663-8F14FC548FCD}"/>
              </a:ext>
            </a:extLst>
          </p:cNvPr>
          <p:cNvSpPr txBox="1"/>
          <p:nvPr/>
        </p:nvSpPr>
        <p:spPr>
          <a:xfrm>
            <a:off x="9311099" y="2696524"/>
            <a:ext cx="600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Nunito black" pitchFamily="2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82DAB9-5769-44F2-BC6E-957610E26205}"/>
              </a:ext>
            </a:extLst>
          </p:cNvPr>
          <p:cNvSpPr txBox="1"/>
          <p:nvPr/>
        </p:nvSpPr>
        <p:spPr>
          <a:xfrm>
            <a:off x="9074441" y="2699364"/>
            <a:ext cx="600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Nunito black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03B173-FC63-4D49-8716-42DD532D3AFC}"/>
              </a:ext>
            </a:extLst>
          </p:cNvPr>
          <p:cNvSpPr txBox="1"/>
          <p:nvPr/>
        </p:nvSpPr>
        <p:spPr>
          <a:xfrm>
            <a:off x="2953283" y="5533025"/>
            <a:ext cx="600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Nunito black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15290F-C5B5-46AC-A9E8-1627130E6DD1}"/>
              </a:ext>
            </a:extLst>
          </p:cNvPr>
          <p:cNvSpPr txBox="1"/>
          <p:nvPr/>
        </p:nvSpPr>
        <p:spPr>
          <a:xfrm>
            <a:off x="2732609" y="5537574"/>
            <a:ext cx="600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Nunito black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5E27CB-95EA-4DFB-B2EE-E8D487311C30}"/>
              </a:ext>
            </a:extLst>
          </p:cNvPr>
          <p:cNvSpPr txBox="1"/>
          <p:nvPr/>
        </p:nvSpPr>
        <p:spPr>
          <a:xfrm>
            <a:off x="6166787" y="5546277"/>
            <a:ext cx="600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Nunito black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75528F-192C-4E7C-B36B-87E159433CBC}"/>
              </a:ext>
            </a:extLst>
          </p:cNvPr>
          <p:cNvSpPr txBox="1"/>
          <p:nvPr/>
        </p:nvSpPr>
        <p:spPr>
          <a:xfrm>
            <a:off x="9362276" y="5555427"/>
            <a:ext cx="600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Nunito black" pitchFamily="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C28DC4A-2873-4501-A308-2DC8CD2C864A}"/>
              </a:ext>
            </a:extLst>
          </p:cNvPr>
          <p:cNvSpPr txBox="1"/>
          <p:nvPr/>
        </p:nvSpPr>
        <p:spPr>
          <a:xfrm>
            <a:off x="5937760" y="5543153"/>
            <a:ext cx="531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Nunito black" pitchFamily="2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6" grpId="0"/>
      <p:bldP spid="137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285AB-E4BA-4EC1-B880-3983171707CA}"/>
              </a:ext>
            </a:extLst>
          </p:cNvPr>
          <p:cNvSpPr txBox="1"/>
          <p:nvPr/>
        </p:nvSpPr>
        <p:spPr>
          <a:xfrm>
            <a:off x="496999" y="194145"/>
            <a:ext cx="108377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CEF72-FE48-4E00-BE3E-9718DFA2BB5C}"/>
              </a:ext>
            </a:extLst>
          </p:cNvPr>
          <p:cNvGrpSpPr/>
          <p:nvPr/>
        </p:nvGrpSpPr>
        <p:grpSpPr>
          <a:xfrm>
            <a:off x="638109" y="2637057"/>
            <a:ext cx="10696666" cy="1961257"/>
            <a:chOff x="638109" y="2448371"/>
            <a:chExt cx="10696666" cy="19612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539821-D205-492A-A3C2-A7B76DC0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963" t="36268"/>
            <a:stretch/>
          </p:blipFill>
          <p:spPr>
            <a:xfrm>
              <a:off x="638109" y="2448371"/>
              <a:ext cx="10696666" cy="19612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ADDB0E-2321-48B4-A3B1-1A538EC67788}"/>
                </a:ext>
              </a:extLst>
            </p:cNvPr>
            <p:cNvSpPr txBox="1"/>
            <p:nvPr/>
          </p:nvSpPr>
          <p:spPr>
            <a:xfrm>
              <a:off x="1033227" y="2899069"/>
              <a:ext cx="1595198" cy="523220"/>
            </a:xfrm>
            <a:prstGeom prst="rect">
              <a:avLst/>
            </a:prstGeom>
            <a:solidFill>
              <a:srgbClr val="B1ECF7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37 + 40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566727-1024-4051-A408-4EF387AD3BE2}"/>
                </a:ext>
              </a:extLst>
            </p:cNvPr>
            <p:cNvSpPr txBox="1"/>
            <p:nvPr/>
          </p:nvSpPr>
          <p:spPr>
            <a:xfrm>
              <a:off x="3782346" y="2899068"/>
              <a:ext cx="1595198" cy="523220"/>
            </a:xfrm>
            <a:prstGeom prst="rect">
              <a:avLst/>
            </a:prstGeom>
            <a:solidFill>
              <a:srgbClr val="FECBDA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88 – 18 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569B74-3DF9-45D8-8054-09F79DFD13F2}"/>
                </a:ext>
              </a:extLst>
            </p:cNvPr>
            <p:cNvSpPr txBox="1"/>
            <p:nvPr/>
          </p:nvSpPr>
          <p:spPr>
            <a:xfrm>
              <a:off x="6563335" y="2863632"/>
              <a:ext cx="1447047" cy="523220"/>
            </a:xfrm>
            <a:prstGeom prst="rect">
              <a:avLst/>
            </a:prstGeom>
            <a:solidFill>
              <a:srgbClr val="9DED82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70 + 5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BC3F09-CCC6-4F3F-A412-BB8999676A96}"/>
                </a:ext>
              </a:extLst>
            </p:cNvPr>
            <p:cNvSpPr txBox="1"/>
            <p:nvPr/>
          </p:nvSpPr>
          <p:spPr>
            <a:xfrm>
              <a:off x="9094573" y="2851451"/>
              <a:ext cx="1878225" cy="523220"/>
            </a:xfrm>
            <a:prstGeom prst="rect">
              <a:avLst/>
            </a:prstGeom>
            <a:solidFill>
              <a:srgbClr val="FEEA88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unito black" pitchFamily="2" charset="0"/>
                  <a:cs typeface="Times New Roman" panose="02020603050405020304" pitchFamily="18" charset="0"/>
                </a:rPr>
                <a:t>100 – 20 </a:t>
              </a:r>
              <a:endParaRPr lang="vi-VN" sz="2800" dirty="0"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A3AFE64-FCA5-4C61-80DC-CF296E105893}"/>
              </a:ext>
            </a:extLst>
          </p:cNvPr>
          <p:cNvSpPr txBox="1"/>
          <p:nvPr/>
        </p:nvSpPr>
        <p:spPr>
          <a:xfrm>
            <a:off x="1493619" y="1990726"/>
            <a:ext cx="83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77</a:t>
            </a:r>
            <a:endParaRPr lang="vi-VN" sz="36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43C78-0AE3-4AF9-9D5C-1FF2019B1D08}"/>
              </a:ext>
            </a:extLst>
          </p:cNvPr>
          <p:cNvSpPr txBox="1"/>
          <p:nvPr/>
        </p:nvSpPr>
        <p:spPr>
          <a:xfrm>
            <a:off x="4200534" y="1990074"/>
            <a:ext cx="83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70</a:t>
            </a:r>
            <a:endParaRPr lang="vi-VN" sz="36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322CE-5BBB-4AD5-83FD-3BB8B9C94DCB}"/>
              </a:ext>
            </a:extLst>
          </p:cNvPr>
          <p:cNvSpPr txBox="1"/>
          <p:nvPr/>
        </p:nvSpPr>
        <p:spPr>
          <a:xfrm>
            <a:off x="6896560" y="1989122"/>
            <a:ext cx="83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75</a:t>
            </a:r>
            <a:endParaRPr lang="vi-VN" sz="36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36EFE-BCB0-454B-B612-24C4EF38A305}"/>
              </a:ext>
            </a:extLst>
          </p:cNvPr>
          <p:cNvSpPr txBox="1"/>
          <p:nvPr/>
        </p:nvSpPr>
        <p:spPr>
          <a:xfrm>
            <a:off x="9634790" y="2017257"/>
            <a:ext cx="83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80</a:t>
            </a:r>
            <a:endParaRPr lang="vi-VN" sz="36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2D1444-AD99-4124-B5AE-3B1F5D6743AB}"/>
              </a:ext>
            </a:extLst>
          </p:cNvPr>
          <p:cNvGrpSpPr/>
          <p:nvPr/>
        </p:nvGrpSpPr>
        <p:grpSpPr>
          <a:xfrm>
            <a:off x="3782401" y="3967004"/>
            <a:ext cx="1823788" cy="1775136"/>
            <a:chOff x="3782401" y="3967004"/>
            <a:chExt cx="1823788" cy="177513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C526D21-016B-4EA9-83D9-203B39D11112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4305AF-666A-49F9-9733-B9BD82064BDF}"/>
                </a:ext>
              </a:extLst>
            </p:cNvPr>
            <p:cNvSpPr txBox="1"/>
            <p:nvPr/>
          </p:nvSpPr>
          <p:spPr>
            <a:xfrm>
              <a:off x="3782401" y="5218920"/>
              <a:ext cx="1823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latin typeface="Nunito black" pitchFamily="2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latin typeface="Nunito black" pitchFamily="2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Nunito black" pitchFamily="2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860EE4-854F-43F8-BA68-70B6F0ADF1D4}"/>
              </a:ext>
            </a:extLst>
          </p:cNvPr>
          <p:cNvGrpSpPr/>
          <p:nvPr/>
        </p:nvGrpSpPr>
        <p:grpSpPr>
          <a:xfrm>
            <a:off x="9247480" y="3933812"/>
            <a:ext cx="1823789" cy="1775136"/>
            <a:chOff x="3782400" y="3967004"/>
            <a:chExt cx="1823789" cy="177513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DA6B1EF-30C3-4039-B08C-CA277093E64F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9D2BAF-4AC8-41DB-8C0B-8A8B10F92AE9}"/>
                </a:ext>
              </a:extLst>
            </p:cNvPr>
            <p:cNvSpPr txBox="1"/>
            <p:nvPr/>
          </p:nvSpPr>
          <p:spPr>
            <a:xfrm>
              <a:off x="3782400" y="5218920"/>
              <a:ext cx="18237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latin typeface="Nunito black" pitchFamily="2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latin typeface="Nunito black" pitchFamily="2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Nunito black" pitchFamily="2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56F1C-BF0E-4B0E-9CB9-9F18957277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1643" y="2597502"/>
            <a:ext cx="4438079" cy="3574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76B76A-AD14-45AB-A1A5-6C1018506A66}"/>
              </a:ext>
            </a:extLst>
          </p:cNvPr>
          <p:cNvSpPr txBox="1"/>
          <p:nvPr/>
        </p:nvSpPr>
        <p:spPr>
          <a:xfrm>
            <a:off x="661182" y="178635"/>
            <a:ext cx="1076854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- Nam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ạ?”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nay,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58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.”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Nunito black" pitchFamily="2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Nunito black" pitchFamily="2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4378B-0F05-4267-BE9F-E69019A3ECC7}"/>
              </a:ext>
            </a:extLst>
          </p:cNvPr>
          <p:cNvSpPr txBox="1"/>
          <p:nvPr/>
        </p:nvSpPr>
        <p:spPr>
          <a:xfrm>
            <a:off x="661182" y="2342253"/>
            <a:ext cx="56513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HP001 4 hàng" panose="020B0603050302020204" pitchFamily="34" charset="0"/>
              </a:rPr>
              <a:t> Số tuổi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ông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58 + 5 = 63 (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ǇuĔ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 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63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ǇuĔ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5C7CB-58BA-4EB6-A4F2-16C12ED5E4E6}"/>
              </a:ext>
            </a:extLst>
          </p:cNvPr>
          <p:cNvSpPr txBox="1"/>
          <p:nvPr/>
        </p:nvSpPr>
        <p:spPr>
          <a:xfrm>
            <a:off x="1537224" y="5389241"/>
            <a:ext cx="4160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63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ǇuĔ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943934" y="494408"/>
            <a:ext cx="2446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latin typeface="Nunito black" pitchFamily="2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AE136-B661-493B-AFBC-9B62171B02B2}"/>
              </a:ext>
            </a:extLst>
          </p:cNvPr>
          <p:cNvSpPr txBox="1"/>
          <p:nvPr/>
        </p:nvSpPr>
        <p:spPr>
          <a:xfrm>
            <a:off x="648384" y="1568066"/>
            <a:ext cx="37996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a) 54 + 29 – 8 = 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ECF3B9-7470-4E1D-8657-440B7C8C8D96}"/>
              </a:ext>
            </a:extLst>
          </p:cNvPr>
          <p:cNvSpPr txBox="1"/>
          <p:nvPr/>
        </p:nvSpPr>
        <p:spPr>
          <a:xfrm>
            <a:off x="5880953" y="1580485"/>
            <a:ext cx="50637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b) 62 – 38 + 7 =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1E96B3-993F-4348-BF12-4F75A73993CC}"/>
              </a:ext>
            </a:extLst>
          </p:cNvPr>
          <p:cNvSpPr txBox="1"/>
          <p:nvPr/>
        </p:nvSpPr>
        <p:spPr>
          <a:xfrm>
            <a:off x="3704321" y="1579156"/>
            <a:ext cx="74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83</a:t>
            </a:r>
            <a:endParaRPr lang="vi-VN" sz="32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884277-FFD7-4430-A503-7C1766AF6D00}"/>
              </a:ext>
            </a:extLst>
          </p:cNvPr>
          <p:cNvSpPr txBox="1"/>
          <p:nvPr/>
        </p:nvSpPr>
        <p:spPr>
          <a:xfrm>
            <a:off x="4300783" y="1563776"/>
            <a:ext cx="74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-</a:t>
            </a:r>
            <a:endParaRPr lang="vi-VN" sz="36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2D478D-B466-48C6-B055-95BF172659F8}"/>
              </a:ext>
            </a:extLst>
          </p:cNvPr>
          <p:cNvSpPr txBox="1"/>
          <p:nvPr/>
        </p:nvSpPr>
        <p:spPr>
          <a:xfrm>
            <a:off x="4605883" y="1592914"/>
            <a:ext cx="48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8</a:t>
            </a:r>
            <a:endParaRPr lang="vi-VN" sz="32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7A576A-6EA4-42D6-A4E1-55B1D92F9BB9}"/>
              </a:ext>
            </a:extLst>
          </p:cNvPr>
          <p:cNvSpPr txBox="1"/>
          <p:nvPr/>
        </p:nvSpPr>
        <p:spPr>
          <a:xfrm>
            <a:off x="3315234" y="2268307"/>
            <a:ext cx="48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unito black" pitchFamily="2" charset="0"/>
                <a:cs typeface="Times New Roman" panose="02020603050405020304" pitchFamily="18" charset="0"/>
              </a:rPr>
              <a:t>=</a:t>
            </a:r>
            <a:endParaRPr lang="vi-VN" sz="36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D3787D-6AA6-4C16-8673-D4F84EF152A5}"/>
              </a:ext>
            </a:extLst>
          </p:cNvPr>
          <p:cNvSpPr txBox="1"/>
          <p:nvPr/>
        </p:nvSpPr>
        <p:spPr>
          <a:xfrm>
            <a:off x="3804545" y="2329920"/>
            <a:ext cx="74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75</a:t>
            </a:r>
            <a:endParaRPr lang="vi-VN" sz="32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C1D8DE-C033-4E46-AFD7-1442DEB47290}"/>
              </a:ext>
            </a:extLst>
          </p:cNvPr>
          <p:cNvSpPr txBox="1"/>
          <p:nvPr/>
        </p:nvSpPr>
        <p:spPr>
          <a:xfrm>
            <a:off x="9004450" y="1585594"/>
            <a:ext cx="74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24</a:t>
            </a:r>
            <a:endParaRPr lang="vi-VN" sz="32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490CC5-8064-4B6A-91E4-AD9ACC26FD4E}"/>
              </a:ext>
            </a:extLst>
          </p:cNvPr>
          <p:cNvSpPr txBox="1"/>
          <p:nvPr/>
        </p:nvSpPr>
        <p:spPr>
          <a:xfrm>
            <a:off x="9581926" y="1572130"/>
            <a:ext cx="93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+</a:t>
            </a:r>
            <a:endParaRPr lang="vi-VN" sz="32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292E3E-022B-491C-BB7F-4529C2327CE3}"/>
              </a:ext>
            </a:extLst>
          </p:cNvPr>
          <p:cNvSpPr txBox="1"/>
          <p:nvPr/>
        </p:nvSpPr>
        <p:spPr>
          <a:xfrm>
            <a:off x="10000396" y="1595567"/>
            <a:ext cx="48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7</a:t>
            </a:r>
            <a:endParaRPr lang="vi-VN" sz="32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7244EB-55B9-47D2-9D71-056CF4191173}"/>
              </a:ext>
            </a:extLst>
          </p:cNvPr>
          <p:cNvSpPr txBox="1"/>
          <p:nvPr/>
        </p:nvSpPr>
        <p:spPr>
          <a:xfrm>
            <a:off x="8619141" y="2181082"/>
            <a:ext cx="48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unito black" pitchFamily="2" charset="0"/>
                <a:cs typeface="Times New Roman" panose="02020603050405020304" pitchFamily="18" charset="0"/>
              </a:rPr>
              <a:t>=</a:t>
            </a:r>
            <a:endParaRPr lang="vi-VN" sz="32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A63E20-51C0-4AC3-B8C3-6F8CC7C89CB7}"/>
              </a:ext>
            </a:extLst>
          </p:cNvPr>
          <p:cNvSpPr txBox="1"/>
          <p:nvPr/>
        </p:nvSpPr>
        <p:spPr>
          <a:xfrm>
            <a:off x="9110103" y="2163931"/>
            <a:ext cx="74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31</a:t>
            </a:r>
            <a:endParaRPr lang="vi-VN" sz="32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664576-3BEE-4389-93F2-02F3A3238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08" y="1181686"/>
            <a:ext cx="9869073" cy="4684541"/>
          </a:xfrm>
          <a:prstGeom prst="rect">
            <a:avLst/>
          </a:prstGeom>
        </p:spPr>
      </p:pic>
      <p:sp>
        <p:nvSpPr>
          <p:cNvPr id="3" name="Luyện đọc từ khó">
            <a:extLst>
              <a:ext uri="{FF2B5EF4-FFF2-40B4-BE49-F238E27FC236}">
                <a16:creationId xmlns:a16="http://schemas.microsoft.com/office/drawing/2014/main" id="{94C16373-539A-4D65-A9D8-CD1CC039084D}"/>
              </a:ext>
            </a:extLst>
          </p:cNvPr>
          <p:cNvSpPr txBox="1"/>
          <p:nvPr/>
        </p:nvSpPr>
        <p:spPr>
          <a:xfrm>
            <a:off x="3601330" y="345442"/>
            <a:ext cx="2827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TǨn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(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tăng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)</a:t>
            </a:r>
          </a:p>
        </p:txBody>
      </p:sp>
      <p:sp>
        <p:nvSpPr>
          <p:cNvPr id="4" name="Luyện đọc từ khó">
            <a:extLst>
              <a:ext uri="{FF2B5EF4-FFF2-40B4-BE49-F238E27FC236}">
                <a16:creationId xmlns:a16="http://schemas.microsoft.com/office/drawing/2014/main" id="{8C530444-C524-4378-93C8-E25F10E01A69}"/>
              </a:ext>
            </a:extLst>
          </p:cNvPr>
          <p:cNvSpPr txBox="1"/>
          <p:nvPr/>
        </p:nvSpPr>
        <p:spPr>
          <a:xfrm>
            <a:off x="2708558" y="900333"/>
            <a:ext cx="417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Ô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tập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B455A-FF33-4E22-B7FD-DC8B9D3E89BA}"/>
              </a:ext>
            </a:extLst>
          </p:cNvPr>
          <p:cNvSpPr txBox="1"/>
          <p:nvPr/>
        </p:nvSpPr>
        <p:spPr>
          <a:xfrm>
            <a:off x="2260633" y="1704906"/>
            <a:ext cx="60019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F1B94-4027-4AD9-BA19-EC9B629B7466}"/>
              </a:ext>
            </a:extLst>
          </p:cNvPr>
          <p:cNvSpPr txBox="1"/>
          <p:nvPr/>
        </p:nvSpPr>
        <p:spPr>
          <a:xfrm>
            <a:off x="4632126" y="1704905"/>
            <a:ext cx="60019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597102-82CF-4B53-95C3-1A95DC4E62FE}"/>
              </a:ext>
            </a:extLst>
          </p:cNvPr>
          <p:cNvSpPr txBox="1"/>
          <p:nvPr/>
        </p:nvSpPr>
        <p:spPr>
          <a:xfrm>
            <a:off x="7193190" y="1704905"/>
            <a:ext cx="60019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C89B3-F8BB-44AA-8F63-0D9B0F06D60A}"/>
              </a:ext>
            </a:extLst>
          </p:cNvPr>
          <p:cNvSpPr txBox="1"/>
          <p:nvPr/>
        </p:nvSpPr>
        <p:spPr>
          <a:xfrm>
            <a:off x="9754254" y="1704904"/>
            <a:ext cx="60019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2D78B-4FEC-4FCE-A2BE-CB628BE5D3EA}"/>
              </a:ext>
            </a:extLst>
          </p:cNvPr>
          <p:cNvSpPr txBox="1"/>
          <p:nvPr/>
        </p:nvSpPr>
        <p:spPr>
          <a:xfrm>
            <a:off x="2141821" y="2599381"/>
            <a:ext cx="60019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CD577-54DD-4E66-97EF-348E1EFBD6ED}"/>
              </a:ext>
            </a:extLst>
          </p:cNvPr>
          <p:cNvSpPr txBox="1"/>
          <p:nvPr/>
        </p:nvSpPr>
        <p:spPr>
          <a:xfrm>
            <a:off x="4780731" y="2570339"/>
            <a:ext cx="60019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83EB3-18E1-4B58-B01F-6282C5D2BAAF}"/>
              </a:ext>
            </a:extLst>
          </p:cNvPr>
          <p:cNvSpPr txBox="1"/>
          <p:nvPr/>
        </p:nvSpPr>
        <p:spPr>
          <a:xfrm>
            <a:off x="7193190" y="2599379"/>
            <a:ext cx="60019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663409-2E10-4679-B919-4459588B8298}"/>
              </a:ext>
            </a:extLst>
          </p:cNvPr>
          <p:cNvSpPr txBox="1"/>
          <p:nvPr/>
        </p:nvSpPr>
        <p:spPr>
          <a:xfrm>
            <a:off x="9754254" y="2574749"/>
            <a:ext cx="60019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0D5E59-221F-4BA5-9942-1F8CACC7C86D}"/>
              </a:ext>
            </a:extLst>
          </p:cNvPr>
          <p:cNvSpPr txBox="1"/>
          <p:nvPr/>
        </p:nvSpPr>
        <p:spPr>
          <a:xfrm>
            <a:off x="2335937" y="4187958"/>
            <a:ext cx="60019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B12A7C-CF86-4B21-895D-0108DB2ED183}"/>
              </a:ext>
            </a:extLst>
          </p:cNvPr>
          <p:cNvSpPr txBox="1"/>
          <p:nvPr/>
        </p:nvSpPr>
        <p:spPr>
          <a:xfrm>
            <a:off x="4882302" y="4154504"/>
            <a:ext cx="60019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D880F-A491-4872-8EF6-79CC1C174D6C}"/>
              </a:ext>
            </a:extLst>
          </p:cNvPr>
          <p:cNvSpPr txBox="1"/>
          <p:nvPr/>
        </p:nvSpPr>
        <p:spPr>
          <a:xfrm>
            <a:off x="7428666" y="4142501"/>
            <a:ext cx="63366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7AFBC9-C6F4-4BEA-8E3B-0AC9F8C93F87}"/>
              </a:ext>
            </a:extLst>
          </p:cNvPr>
          <p:cNvSpPr txBox="1"/>
          <p:nvPr/>
        </p:nvSpPr>
        <p:spPr>
          <a:xfrm>
            <a:off x="9930402" y="4142500"/>
            <a:ext cx="63366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888093-32B8-44A4-B4FC-D88C15F3243C}"/>
              </a:ext>
            </a:extLst>
          </p:cNvPr>
          <p:cNvSpPr txBox="1"/>
          <p:nvPr/>
        </p:nvSpPr>
        <p:spPr>
          <a:xfrm>
            <a:off x="2361498" y="5034024"/>
            <a:ext cx="63366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CA1AE4-9947-43E2-AB2A-DB413440513E}"/>
              </a:ext>
            </a:extLst>
          </p:cNvPr>
          <p:cNvSpPr txBox="1"/>
          <p:nvPr/>
        </p:nvSpPr>
        <p:spPr>
          <a:xfrm>
            <a:off x="4915483" y="5034024"/>
            <a:ext cx="63366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92B5B-8D02-4FD4-9007-EA1028ECB0D3}"/>
              </a:ext>
            </a:extLst>
          </p:cNvPr>
          <p:cNvSpPr txBox="1"/>
          <p:nvPr/>
        </p:nvSpPr>
        <p:spPr>
          <a:xfrm>
            <a:off x="7428665" y="5026666"/>
            <a:ext cx="63366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028DF7-1309-4D1A-A821-C2F32661ED9F}"/>
              </a:ext>
            </a:extLst>
          </p:cNvPr>
          <p:cNvSpPr txBox="1"/>
          <p:nvPr/>
        </p:nvSpPr>
        <p:spPr>
          <a:xfrm>
            <a:off x="9941847" y="5004363"/>
            <a:ext cx="63366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5050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720C5F-1C5B-4873-8DA0-50E4BDB2D99C}"/>
              </a:ext>
            </a:extLst>
          </p:cNvPr>
          <p:cNvSpPr txBox="1"/>
          <p:nvPr/>
        </p:nvSpPr>
        <p:spPr>
          <a:xfrm>
            <a:off x="806036" y="132677"/>
            <a:ext cx="18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480B0-2FF3-4AF3-8F63-B05315D76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70" y="618421"/>
            <a:ext cx="10133280" cy="831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1C04B6-D684-4216-97D3-928861343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66" y="3568268"/>
            <a:ext cx="10656277" cy="1392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387997-3C29-40BA-B285-7E4A08E28873}"/>
              </a:ext>
            </a:extLst>
          </p:cNvPr>
          <p:cNvSpPr txBox="1"/>
          <p:nvPr/>
        </p:nvSpPr>
        <p:spPr>
          <a:xfrm>
            <a:off x="960779" y="1350996"/>
            <a:ext cx="2654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1 can: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5l</a:t>
            </a:r>
            <a:endParaRPr lang="en-US" sz="3200" b="1" dirty="0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7 can: … l?</a:t>
            </a:r>
            <a:endParaRPr lang="vi-VN" sz="3200" dirty="0"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44460-9565-4705-ADBD-BD9EF869AED8}"/>
              </a:ext>
            </a:extLst>
          </p:cNvPr>
          <p:cNvSpPr txBox="1"/>
          <p:nvPr/>
        </p:nvSpPr>
        <p:spPr>
          <a:xfrm>
            <a:off x="6374498" y="1350996"/>
            <a:ext cx="18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296326-A27B-482B-BF1D-4DDC99BEB0DB}"/>
              </a:ext>
            </a:extLst>
          </p:cNvPr>
          <p:cNvSpPr txBox="1"/>
          <p:nvPr/>
        </p:nvSpPr>
        <p:spPr>
          <a:xfrm>
            <a:off x="4062706" y="1874216"/>
            <a:ext cx="761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can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đựng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lít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3A917-934F-4B4D-B27E-A982E7F4746A}"/>
              </a:ext>
            </a:extLst>
          </p:cNvPr>
          <p:cNvSpPr txBox="1"/>
          <p:nvPr/>
        </p:nvSpPr>
        <p:spPr>
          <a:xfrm>
            <a:off x="5669205" y="2461203"/>
            <a:ext cx="3542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5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7 = 35 (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)</a:t>
            </a:r>
            <a:r>
              <a:rPr lang="en-US" sz="3200" dirty="0"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C5427-3396-40B3-8A6A-46760F645CDF}"/>
              </a:ext>
            </a:extLst>
          </p:cNvPr>
          <p:cNvSpPr txBox="1"/>
          <p:nvPr/>
        </p:nvSpPr>
        <p:spPr>
          <a:xfrm>
            <a:off x="6799384" y="3171299"/>
            <a:ext cx="3542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: 35 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95049F-6B43-43CF-98B3-EAFF35215B33}"/>
              </a:ext>
            </a:extLst>
          </p:cNvPr>
          <p:cNvSpPr txBox="1"/>
          <p:nvPr/>
        </p:nvSpPr>
        <p:spPr>
          <a:xfrm>
            <a:off x="691147" y="4823751"/>
            <a:ext cx="421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: 1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lọ</a:t>
            </a:r>
            <a:endParaRPr lang="en-US" sz="3200" b="1" dirty="0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35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: …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lọ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2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410</Words>
  <Application>Microsoft Office PowerPoint</Application>
  <PresentationFormat>Widescreen</PresentationFormat>
  <Paragraphs>122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Arial</vt:lpstr>
      <vt:lpstr>HP001 4 hàng</vt:lpstr>
      <vt:lpstr>HP001 5 hàng</vt:lpstr>
      <vt:lpstr>Nunito black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251</cp:revision>
  <dcterms:created xsi:type="dcterms:W3CDTF">2021-06-02T01:34:28Z</dcterms:created>
  <dcterms:modified xsi:type="dcterms:W3CDTF">2025-05-06T02:57:55Z</dcterms:modified>
</cp:coreProperties>
</file>