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088447" r:id="rId2"/>
    <p:sldId id="307" r:id="rId3"/>
    <p:sldId id="336" r:id="rId4"/>
    <p:sldId id="337" r:id="rId5"/>
    <p:sldId id="11088448" r:id="rId6"/>
    <p:sldId id="328" r:id="rId7"/>
    <p:sldId id="329" r:id="rId8"/>
    <p:sldId id="338" r:id="rId9"/>
    <p:sldId id="339" r:id="rId10"/>
    <p:sldId id="285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69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6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 dirty="0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29" name="Luyện đọc từ khó"/>
          <p:cNvSpPr txBox="1"/>
          <p:nvPr/>
        </p:nvSpPr>
        <p:spPr>
          <a:xfrm>
            <a:off x="4435693" y="1414931"/>
            <a:ext cx="1660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TǨn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3177481" y="2171120"/>
            <a:ext cx="41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Luyện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tập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DB8711-59D8-4B84-852D-920CD6023DE7}"/>
              </a:ext>
            </a:extLst>
          </p:cNvPr>
          <p:cNvSpPr txBox="1"/>
          <p:nvPr/>
        </p:nvSpPr>
        <p:spPr>
          <a:xfrm>
            <a:off x="1255708" y="556591"/>
            <a:ext cx="864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latin typeface="HP001 4 hàng" panose="020B0603050302020204" pitchFamily="34" charset="0"/>
              </a:rPr>
              <a:t> 19 </a:t>
            </a:r>
            <a:r>
              <a:rPr lang="en-US" sz="3600" b="1" dirty="0" err="1"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latin typeface="HP001 4 hàng" panose="020B0603050302020204" pitchFamily="34" charset="0"/>
              </a:rPr>
              <a:t> 5 </a:t>
            </a:r>
            <a:r>
              <a:rPr lang="en-US" sz="3600" b="1" dirty="0" err="1"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latin typeface="HP001 4 hàng" panose="020B060305030202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1917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DEF73EF1-3E5B-487F-BF5B-00FA3EEDAF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5" b="5189"/>
          <a:stretch/>
        </p:blipFill>
        <p:spPr>
          <a:xfrm>
            <a:off x="-154172" y="4034725"/>
            <a:ext cx="12113462" cy="279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02CEAFCE-36AA-4360-9521-7B72308A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6" y="434640"/>
            <a:ext cx="1158099" cy="1974029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79013D57-D19B-44FF-955B-763C2742F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5" y="2769326"/>
            <a:ext cx="537128" cy="915558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4CBEB33B-3C02-43B5-96C1-F902CE5DD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39" y="542111"/>
            <a:ext cx="341028" cy="581297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A5A0A6-FCAE-4C39-8B14-486FDB280C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38" y="3350871"/>
            <a:ext cx="761983" cy="76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B8FEA1-EF54-4DE2-AE5D-4BC69ED501B5}"/>
              </a:ext>
            </a:extLst>
          </p:cNvPr>
          <p:cNvSpPr txBox="1"/>
          <p:nvPr/>
        </p:nvSpPr>
        <p:spPr>
          <a:xfrm>
            <a:off x="3553542" y="1698203"/>
            <a:ext cx="4577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unito Black" pitchFamily="2" charset="0"/>
                <a:cs typeface="Shruti" panose="020B0502040204020203" pitchFamily="34" charset="0"/>
              </a:rPr>
              <a:t>VẬN</a:t>
            </a:r>
            <a:r>
              <a:rPr lang="en-US" sz="6000" dirty="0">
                <a:solidFill>
                  <a:srgbClr val="FF0000"/>
                </a:solidFill>
                <a:latin typeface="Nunito Black" pitchFamily="2" charset="0"/>
                <a:cs typeface="Shruti" panose="020B0502040204020203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unito Black" pitchFamily="2" charset="0"/>
                <a:cs typeface="Shruti" panose="020B0502040204020203" pitchFamily="34" charset="0"/>
              </a:rPr>
              <a:t>DỤNG</a:t>
            </a:r>
            <a:endParaRPr lang="en-US" sz="6000" dirty="0">
              <a:solidFill>
                <a:srgbClr val="FF0000"/>
              </a:solidFill>
              <a:latin typeface="Nunito Black" pitchFamily="2" charset="0"/>
              <a:cs typeface="Shrut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514876" y="820051"/>
            <a:ext cx="885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450D1739-2440-448C-AB5E-A44E0927A123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unito Black" pitchFamily="2" charset="0"/>
              </a:endParaRPr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587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Nunito Black" pitchFamily="2" charset="0"/>
                </a:rPr>
                <a:t>A</a:t>
              </a:r>
              <a:endParaRPr lang="vi-VN" sz="2800" dirty="0">
                <a:latin typeface="Nunito Black" pitchFamily="2" charset="0"/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363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Nunito Black" pitchFamily="2" charset="0"/>
                </a:rPr>
                <a:t>B</a:t>
              </a:r>
              <a:endParaRPr lang="vi-VN" sz="2800" dirty="0">
                <a:latin typeface="Nunito Black" pitchFamily="2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Nunito Black" pitchFamily="2" charset="0"/>
                </a:rPr>
                <a:t>C</a:t>
              </a:r>
              <a:endParaRPr lang="vi-VN" sz="2800" dirty="0">
                <a:latin typeface="Nunito Black" pitchFamily="2" charset="0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667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Nunito Black" pitchFamily="2" charset="0"/>
                </a:rPr>
                <a:t>D</a:t>
              </a:r>
              <a:endParaRPr lang="vi-VN" sz="2800" dirty="0">
                <a:latin typeface="Nunito Black" pitchFamily="2" charset="0"/>
              </a:endParaRPr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5523351" y="1975264"/>
            <a:ext cx="5434700" cy="131043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: AB, AD, AC, BD, DC, BC.</a:t>
            </a:r>
            <a:endParaRPr lang="vi-VN" sz="2400" dirty="0">
              <a:solidFill>
                <a:srgbClr val="FB1D12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499411-9643-40A5-9A20-739530F5C30B}"/>
              </a:ext>
            </a:extLst>
          </p:cNvPr>
          <p:cNvSpPr txBox="1"/>
          <p:nvPr/>
        </p:nvSpPr>
        <p:spPr>
          <a:xfrm>
            <a:off x="643166" y="264174"/>
            <a:ext cx="1410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1: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728725" y="373405"/>
            <a:ext cx="894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1710865" y="4798950"/>
            <a:ext cx="6020243" cy="66395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 cong.</a:t>
            </a:r>
            <a:endParaRPr lang="vi-VN" sz="3200" dirty="0">
              <a:solidFill>
                <a:srgbClr val="FB1D12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97A785-58EC-48E2-99E6-2A888E13D758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07F17-B1FF-4756-A1DC-0429AC5FC587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id="{445B8F09-54E1-49F1-B58F-EB95E3005964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F363D7-DCD1-488C-8B0B-74678334E604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1F9C8-D45E-4E73-8408-10FD2696F812}"/>
              </a:ext>
            </a:extLst>
          </p:cNvPr>
          <p:cNvSpPr txBox="1"/>
          <p:nvPr/>
        </p:nvSpPr>
        <p:spPr>
          <a:xfrm>
            <a:off x="569103" y="318826"/>
            <a:ext cx="962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32" name="Trapezoid 30">
            <a:extLst>
              <a:ext uri="{FF2B5EF4-FFF2-40B4-BE49-F238E27FC236}">
                <a16:creationId xmlns:a16="http://schemas.microsoft.com/office/drawing/2014/main" id="{BCFFB043-8B7A-41F6-B845-F9B66E9135AD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5C7BA8-D421-4A60-9537-80A6CC79F726}"/>
              </a:ext>
            </a:extLst>
          </p:cNvPr>
          <p:cNvSpPr/>
          <p:nvPr/>
        </p:nvSpPr>
        <p:spPr>
          <a:xfrm>
            <a:off x="5430520" y="1664052"/>
            <a:ext cx="5434700" cy="1362849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B1D12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8636150-E909-48D0-A9CA-B6B92D9A95B8}"/>
              </a:ext>
            </a:extLst>
          </p:cNvPr>
          <p:cNvSpPr txBox="1"/>
          <p:nvPr/>
        </p:nvSpPr>
        <p:spPr>
          <a:xfrm>
            <a:off x="838640" y="455215"/>
            <a:ext cx="990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2405897"/>
            <a:ext cx="9801225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41BB8-9140-485A-BDF5-B75DA9C8DCCD}"/>
              </a:ext>
            </a:extLst>
          </p:cNvPr>
          <p:cNvGrpSpPr/>
          <p:nvPr/>
        </p:nvGrpSpPr>
        <p:grpSpPr>
          <a:xfrm>
            <a:off x="3187936" y="1232451"/>
            <a:ext cx="1463577" cy="1270135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7776B5-DA05-4ED5-A834-8C0633D1DC5E}"/>
              </a:ext>
            </a:extLst>
          </p:cNvPr>
          <p:cNvGrpSpPr/>
          <p:nvPr/>
        </p:nvGrpSpPr>
        <p:grpSpPr>
          <a:xfrm>
            <a:off x="9224060" y="1101547"/>
            <a:ext cx="900592" cy="1654902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857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570495" y="196947"/>
            <a:ext cx="6678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(Theo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).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096646" y="459805"/>
            <a:ext cx="96168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000D67-69D5-4B03-8529-4EF108A23AF0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EB243E-9F05-43DD-BE5C-1CDA58C1FE8C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9E5393-C26B-42C5-840E-F40B4C275B2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unito Black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7EAE05-8269-4771-88AE-BAE23BADB890}"/>
                </a:ext>
              </a:extLst>
            </p:cNvPr>
            <p:cNvSpPr txBox="1"/>
            <p:nvPr/>
          </p:nvSpPr>
          <p:spPr>
            <a:xfrm>
              <a:off x="1659616" y="4819544"/>
              <a:ext cx="317685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  <a:latin typeface="Nunito Black" pitchFamily="2" charset="0"/>
                  <a:cs typeface="Times New Roman" panose="02020603050405020304" pitchFamily="18" charset="0"/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  <a:latin typeface="Nunito Black" pitchFamily="2" charset="0"/>
                  <a:cs typeface="Times New Roman" panose="02020603050405020304" pitchFamily="18" charset="0"/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  <a:latin typeface="Nunito Black" pitchFamily="2" charset="0"/>
                  <a:cs typeface="Times New Roman" panose="02020603050405020304" pitchFamily="18" charset="0"/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93EF72-ACD0-4CEB-B7FA-B9579E6173A2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unito Black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87815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  <a:latin typeface="Nunito Black" pitchFamily="2" charset="0"/>
                  <a:cs typeface="Times New Roman" panose="02020603050405020304" pitchFamily="18" charset="0"/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  <a:latin typeface="Nunito Black" pitchFamily="2" charset="0"/>
                  <a:cs typeface="Times New Roman" panose="02020603050405020304" pitchFamily="18" charset="0"/>
                </a:rPr>
                <a:t>M, O, P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25F354D-AF43-47B7-9B69-FA2C290DA001}"/>
              </a:ext>
            </a:extLst>
          </p:cNvPr>
          <p:cNvSpPr txBox="1"/>
          <p:nvPr/>
        </p:nvSpPr>
        <p:spPr>
          <a:xfrm>
            <a:off x="643166" y="264174"/>
            <a:ext cx="1410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5: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46B80B-EA3E-4A8B-842A-CAD427395D45}"/>
              </a:ext>
            </a:extLst>
          </p:cNvPr>
          <p:cNvSpPr txBox="1"/>
          <p:nvPr/>
        </p:nvSpPr>
        <p:spPr>
          <a:xfrm>
            <a:off x="476283" y="250992"/>
            <a:ext cx="109739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Rô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bốt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5113C2-F4EA-4EDE-80CC-95D20728B940}"/>
              </a:ext>
            </a:extLst>
          </p:cNvPr>
          <p:cNvSpPr txBox="1"/>
          <p:nvPr/>
        </p:nvSpPr>
        <p:spPr>
          <a:xfrm>
            <a:off x="476283" y="5152317"/>
            <a:ext cx="10973961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BB9830-9CB8-450A-9FD2-84999F356C40}"/>
              </a:ext>
            </a:extLst>
          </p:cNvPr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1D9058-8F5B-4FC3-9CDB-C1343A9931F0}"/>
              </a:ext>
            </a:extLst>
          </p:cNvPr>
          <p:cNvSpPr txBox="1"/>
          <p:nvPr/>
        </p:nvSpPr>
        <p:spPr>
          <a:xfrm>
            <a:off x="2124771" y="156946"/>
            <a:ext cx="1695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1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A13C4-8CD5-496B-B24A-00F357C4C2D4}"/>
              </a:ext>
            </a:extLst>
          </p:cNvPr>
          <p:cNvSpPr txBox="1"/>
          <p:nvPr/>
        </p:nvSpPr>
        <p:spPr>
          <a:xfrm>
            <a:off x="7917501" y="237118"/>
            <a:ext cx="1695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2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AACCA0-29A5-49C4-84B4-ABD2E5E9C2B5}"/>
              </a:ext>
            </a:extLst>
          </p:cNvPr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D524E5-F89E-4D91-ADCF-0DF5452EA36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213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等线</vt:lpstr>
      <vt:lpstr>Arial</vt:lpstr>
      <vt:lpstr>HP001 4 hàng</vt:lpstr>
      <vt:lpstr>Nunito Black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379</cp:revision>
  <dcterms:created xsi:type="dcterms:W3CDTF">2021-06-02T01:34:28Z</dcterms:created>
  <dcterms:modified xsi:type="dcterms:W3CDTF">2025-05-19T01:08:17Z</dcterms:modified>
</cp:coreProperties>
</file>