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25"/>
  </p:notesMasterIdLst>
  <p:handoutMasterIdLst>
    <p:handoutMasterId r:id="rId26"/>
  </p:handoutMasterIdLst>
  <p:sldIdLst>
    <p:sldId id="11088411" r:id="rId4"/>
    <p:sldId id="533" r:id="rId5"/>
    <p:sldId id="267" r:id="rId6"/>
    <p:sldId id="26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11088394" r:id="rId19"/>
    <p:sldId id="11088406" r:id="rId20"/>
    <p:sldId id="11088401" r:id="rId21"/>
    <p:sldId id="11088398" r:id="rId22"/>
    <p:sldId id="11088407" r:id="rId23"/>
    <p:sldId id="110883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22391-1F19-4DAA-A604-7DB85D87592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99B68-AB94-4875-85A2-3F2B8A43F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8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57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69.png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7.wdp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50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1.wav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1.wav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5.xml"/><Relationship Id="rId18" Type="http://schemas.openxmlformats.org/officeDocument/2006/relationships/image" Target="../media/image40.png"/><Relationship Id="rId26" Type="http://schemas.openxmlformats.org/officeDocument/2006/relationships/image" Target="../media/image42.png"/><Relationship Id="rId39" Type="http://schemas.openxmlformats.org/officeDocument/2006/relationships/image" Target="../media/image63.png"/><Relationship Id="rId3" Type="http://schemas.openxmlformats.org/officeDocument/2006/relationships/slideLayout" Target="../slideLayouts/slideLayout26.xml"/><Relationship Id="rId21" Type="http://schemas.openxmlformats.org/officeDocument/2006/relationships/slide" Target="slide7.xml"/><Relationship Id="rId34" Type="http://schemas.openxmlformats.org/officeDocument/2006/relationships/image" Target="../media/image44.png"/><Relationship Id="rId42" Type="http://schemas.openxmlformats.org/officeDocument/2006/relationships/image" Target="../media/image46.png"/><Relationship Id="rId7" Type="http://schemas.openxmlformats.org/officeDocument/2006/relationships/image" Target="../media/image54.png"/><Relationship Id="rId12" Type="http://schemas.microsoft.com/office/2007/relationships/hdphoto" Target="../media/hdphoto4.wdp"/><Relationship Id="rId17" Type="http://schemas.openxmlformats.org/officeDocument/2006/relationships/slide" Target="slide6.xml"/><Relationship Id="rId25" Type="http://schemas.openxmlformats.org/officeDocument/2006/relationships/slide" Target="slide8.xml"/><Relationship Id="rId33" Type="http://schemas.openxmlformats.org/officeDocument/2006/relationships/slide" Target="slide10.xml"/><Relationship Id="rId38" Type="http://schemas.openxmlformats.org/officeDocument/2006/relationships/image" Target="../media/image45.png"/><Relationship Id="rId46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29" Type="http://schemas.openxmlformats.org/officeDocument/2006/relationships/slide" Target="slide9.xml"/><Relationship Id="rId41" Type="http://schemas.openxmlformats.org/officeDocument/2006/relationships/slide" Target="slide12.xml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24" Type="http://schemas.microsoft.com/office/2007/relationships/hdphoto" Target="../media/hdphoto7.wdp"/><Relationship Id="rId32" Type="http://schemas.microsoft.com/office/2007/relationships/hdphoto" Target="../media/hdphoto9.wdp"/><Relationship Id="rId37" Type="http://schemas.openxmlformats.org/officeDocument/2006/relationships/slide" Target="slide11.xml"/><Relationship Id="rId40" Type="http://schemas.microsoft.com/office/2007/relationships/hdphoto" Target="../media/hdphoto11.wdp"/><Relationship Id="rId45" Type="http://schemas.openxmlformats.org/officeDocument/2006/relationships/image" Target="../media/image47.png"/><Relationship Id="rId5" Type="http://schemas.microsoft.com/office/2007/relationships/hdphoto" Target="../media/hdphoto1.wdp"/><Relationship Id="rId15" Type="http://schemas.openxmlformats.org/officeDocument/2006/relationships/image" Target="../media/image57.png"/><Relationship Id="rId23" Type="http://schemas.openxmlformats.org/officeDocument/2006/relationships/image" Target="../media/image59.png"/><Relationship Id="rId28" Type="http://schemas.microsoft.com/office/2007/relationships/hdphoto" Target="../media/hdphoto8.wdp"/><Relationship Id="rId36" Type="http://schemas.microsoft.com/office/2007/relationships/hdphoto" Target="../media/hdphoto10.wdp"/><Relationship Id="rId10" Type="http://schemas.openxmlformats.org/officeDocument/2006/relationships/image" Target="../media/image38.png"/><Relationship Id="rId19" Type="http://schemas.openxmlformats.org/officeDocument/2006/relationships/image" Target="../media/image58.png"/><Relationship Id="rId31" Type="http://schemas.openxmlformats.org/officeDocument/2006/relationships/image" Target="../media/image61.png"/><Relationship Id="rId44" Type="http://schemas.openxmlformats.org/officeDocument/2006/relationships/slide" Target="slide13.xml"/><Relationship Id="rId4" Type="http://schemas.openxmlformats.org/officeDocument/2006/relationships/image" Target="../media/image35.png"/><Relationship Id="rId9" Type="http://schemas.openxmlformats.org/officeDocument/2006/relationships/slide" Target="slide14.xml"/><Relationship Id="rId14" Type="http://schemas.openxmlformats.org/officeDocument/2006/relationships/image" Target="../media/image39.png"/><Relationship Id="rId22" Type="http://schemas.openxmlformats.org/officeDocument/2006/relationships/image" Target="../media/image41.png"/><Relationship Id="rId27" Type="http://schemas.openxmlformats.org/officeDocument/2006/relationships/image" Target="../media/image60.png"/><Relationship Id="rId30" Type="http://schemas.openxmlformats.org/officeDocument/2006/relationships/image" Target="../media/image43.png"/><Relationship Id="rId35" Type="http://schemas.openxmlformats.org/officeDocument/2006/relationships/image" Target="../media/image62.png"/><Relationship Id="rId43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67.jpeg"/><Relationship Id="rId4" Type="http://schemas.openxmlformats.org/officeDocument/2006/relationships/image" Target="../media/image51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68.jpeg"/><Relationship Id="rId4" Type="http://schemas.openxmlformats.org/officeDocument/2006/relationships/image" Target="../media/image51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slide" Target="slide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02" y="-13645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965491" y="252337"/>
            <a:ext cx="103437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sáu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ngày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22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4881414" y="1021778"/>
            <a:ext cx="2075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TǨn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2888974" y="1836610"/>
            <a:ext cx="6334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lt-LT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 </a:t>
            </a: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Luyện tập 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98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02" y="-9079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454657"/>
            <a:ext cx="6958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6019" y="4910985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24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4">
            <a:off x="9518165" y="5602685"/>
            <a:ext cx="809594" cy="1159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" y="-1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6819" y="1305337"/>
            <a:ext cx="4427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Đây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0857" y="4937181"/>
            <a:ext cx="488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tư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2020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35">
            <a:off x="9515331" y="5855465"/>
            <a:ext cx="1161451" cy="974521"/>
          </a:xfrm>
          <a:prstGeom prst="rect">
            <a:avLst/>
          </a:prstGeom>
        </p:spPr>
      </p:pic>
      <p:pic>
        <p:nvPicPr>
          <p:cNvPr id="2050" name="Picture 2" descr="Cập nhật mới nhất lịch nghỉ Tết Dương lịch 20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35" y="2161144"/>
            <a:ext cx="9579928" cy="47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77274"/>
            <a:ext cx="10928733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769627"/>
            <a:ext cx="7494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đỏ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8238" y="5198668"/>
            <a:ext cx="5181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14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2021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4" y="5010123"/>
            <a:ext cx="1005160" cy="1797307"/>
          </a:xfrm>
          <a:prstGeom prst="rect">
            <a:avLst/>
          </a:prstGeom>
        </p:spPr>
      </p:pic>
      <p:pic>
        <p:nvPicPr>
          <p:cNvPr id="4098" name="Picture 2" descr="Lịch âm 2021, Lịch Vạn Niên 2021, Lịch 20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261"/>
            <a:ext cx="11818443" cy="51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37214" y="3580482"/>
            <a:ext cx="1670892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7075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7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8155" y="5171097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31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9697595" y="5918712"/>
            <a:ext cx="796924" cy="79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713" y="1231476"/>
            <a:ext cx="679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4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bao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nhiêu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5532" y="4980193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30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655060" y="5539936"/>
            <a:ext cx="778965" cy="1113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728" y="874343"/>
            <a:ext cx="68655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Kim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ngắn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12,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kim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dài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1.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7089" y="4954426"/>
            <a:ext cx="4217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5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trưa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39" y="5704736"/>
            <a:ext cx="920235" cy="1005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69562" y="682945"/>
            <a:ext cx="10873081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4,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5,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chỉ: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A. 3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B. 4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15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C. 4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30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>
              <a:fillRect/>
            </a:stretch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>
              <a:fillRect/>
            </a:stretch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34" name="Group 33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39" name="Isosceles Triangle 38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37" name="Isosceles Triangle 36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42" name="Group 41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47" name="Isosceles Triangle 4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5" name="Isosceles Triangle 44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649357" y="3140686"/>
            <a:ext cx="649356" cy="576628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>
              <a:fillRect/>
            </a:stretch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/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-1" fmla="*/ 0 w 4565650"/>
                <a:gd name="connsiteY0-2" fmla="*/ 0 h 1016000"/>
                <a:gd name="connsiteX1-3" fmla="*/ 31750 w 4565650"/>
                <a:gd name="connsiteY1-4" fmla="*/ 285750 h 1016000"/>
                <a:gd name="connsiteX2-5" fmla="*/ 565150 w 4565650"/>
                <a:gd name="connsiteY2-6" fmla="*/ 711200 h 1016000"/>
                <a:gd name="connsiteX3-7" fmla="*/ 565150 w 4565650"/>
                <a:gd name="connsiteY3-8" fmla="*/ 927100 h 1016000"/>
                <a:gd name="connsiteX4-9" fmla="*/ 831850 w 4565650"/>
                <a:gd name="connsiteY4-10" fmla="*/ 1016000 h 1016000"/>
                <a:gd name="connsiteX5-11" fmla="*/ 838200 w 4565650"/>
                <a:gd name="connsiteY5-12" fmla="*/ 819150 h 1016000"/>
                <a:gd name="connsiteX6-13" fmla="*/ 3702050 w 4565650"/>
                <a:gd name="connsiteY6-14" fmla="*/ 812800 h 1016000"/>
                <a:gd name="connsiteX7-15" fmla="*/ 3708400 w 4565650"/>
                <a:gd name="connsiteY7-16" fmla="*/ 1016000 h 1016000"/>
                <a:gd name="connsiteX8-17" fmla="*/ 4025900 w 4565650"/>
                <a:gd name="connsiteY8-18" fmla="*/ 914400 h 1016000"/>
                <a:gd name="connsiteX9-19" fmla="*/ 4508500 w 4565650"/>
                <a:gd name="connsiteY9-20" fmla="*/ 355600 h 1016000"/>
                <a:gd name="connsiteX10-21" fmla="*/ 4565650 w 4565650"/>
                <a:gd name="connsiteY10-22" fmla="*/ 6350 h 1016000"/>
                <a:gd name="connsiteX11-23" fmla="*/ 0 w 4565650"/>
                <a:gd name="connsiteY11-24" fmla="*/ 0 h 1016000"/>
                <a:gd name="connsiteX0-25" fmla="*/ 0 w 4565650"/>
                <a:gd name="connsiteY0-26" fmla="*/ 0 h 1016000"/>
                <a:gd name="connsiteX1-27" fmla="*/ 31750 w 4565650"/>
                <a:gd name="connsiteY1-28" fmla="*/ 285750 h 1016000"/>
                <a:gd name="connsiteX2-29" fmla="*/ 565150 w 4565650"/>
                <a:gd name="connsiteY2-30" fmla="*/ 711200 h 1016000"/>
                <a:gd name="connsiteX3-31" fmla="*/ 565150 w 4565650"/>
                <a:gd name="connsiteY3-32" fmla="*/ 927100 h 1016000"/>
                <a:gd name="connsiteX4-33" fmla="*/ 831850 w 4565650"/>
                <a:gd name="connsiteY4-34" fmla="*/ 1016000 h 1016000"/>
                <a:gd name="connsiteX5-35" fmla="*/ 838200 w 4565650"/>
                <a:gd name="connsiteY5-36" fmla="*/ 819150 h 1016000"/>
                <a:gd name="connsiteX6-37" fmla="*/ 3702050 w 4565650"/>
                <a:gd name="connsiteY6-38" fmla="*/ 812800 h 1016000"/>
                <a:gd name="connsiteX7-39" fmla="*/ 3708400 w 4565650"/>
                <a:gd name="connsiteY7-40" fmla="*/ 1016000 h 1016000"/>
                <a:gd name="connsiteX8-41" fmla="*/ 4025900 w 4565650"/>
                <a:gd name="connsiteY8-42" fmla="*/ 914400 h 1016000"/>
                <a:gd name="connsiteX9-43" fmla="*/ 4508500 w 4565650"/>
                <a:gd name="connsiteY9-44" fmla="*/ 355600 h 1016000"/>
                <a:gd name="connsiteX10-45" fmla="*/ 4565650 w 4565650"/>
                <a:gd name="connsiteY10-46" fmla="*/ 6350 h 1016000"/>
                <a:gd name="connsiteX11-47" fmla="*/ 0 w 4565650"/>
                <a:gd name="connsiteY11-48" fmla="*/ 0 h 1016000"/>
                <a:gd name="connsiteX0-49" fmla="*/ 0 w 4565650"/>
                <a:gd name="connsiteY0-50" fmla="*/ 0 h 1016000"/>
                <a:gd name="connsiteX1-51" fmla="*/ 31750 w 4565650"/>
                <a:gd name="connsiteY1-52" fmla="*/ 285750 h 1016000"/>
                <a:gd name="connsiteX2-53" fmla="*/ 565150 w 4565650"/>
                <a:gd name="connsiteY2-54" fmla="*/ 711200 h 1016000"/>
                <a:gd name="connsiteX3-55" fmla="*/ 565150 w 4565650"/>
                <a:gd name="connsiteY3-56" fmla="*/ 927100 h 1016000"/>
                <a:gd name="connsiteX4-57" fmla="*/ 831850 w 4565650"/>
                <a:gd name="connsiteY4-58" fmla="*/ 1016000 h 1016000"/>
                <a:gd name="connsiteX5-59" fmla="*/ 838200 w 4565650"/>
                <a:gd name="connsiteY5-60" fmla="*/ 819150 h 1016000"/>
                <a:gd name="connsiteX6-61" fmla="*/ 3702050 w 4565650"/>
                <a:gd name="connsiteY6-62" fmla="*/ 812800 h 1016000"/>
                <a:gd name="connsiteX7-63" fmla="*/ 3708400 w 4565650"/>
                <a:gd name="connsiteY7-64" fmla="*/ 1016000 h 1016000"/>
                <a:gd name="connsiteX8-65" fmla="*/ 4025900 w 4565650"/>
                <a:gd name="connsiteY8-66" fmla="*/ 914400 h 1016000"/>
                <a:gd name="connsiteX9-67" fmla="*/ 4508500 w 4565650"/>
                <a:gd name="connsiteY9-68" fmla="*/ 355600 h 1016000"/>
                <a:gd name="connsiteX10-69" fmla="*/ 4565650 w 4565650"/>
                <a:gd name="connsiteY10-70" fmla="*/ 6350 h 1016000"/>
                <a:gd name="connsiteX11-71" fmla="*/ 0 w 4565650"/>
                <a:gd name="connsiteY11-72" fmla="*/ 0 h 1016000"/>
                <a:gd name="connsiteX0-73" fmla="*/ 0 w 4565650"/>
                <a:gd name="connsiteY0-74" fmla="*/ 0 h 1016000"/>
                <a:gd name="connsiteX1-75" fmla="*/ 31750 w 4565650"/>
                <a:gd name="connsiteY1-76" fmla="*/ 285750 h 1016000"/>
                <a:gd name="connsiteX2-77" fmla="*/ 565150 w 4565650"/>
                <a:gd name="connsiteY2-78" fmla="*/ 711200 h 1016000"/>
                <a:gd name="connsiteX3-79" fmla="*/ 565150 w 4565650"/>
                <a:gd name="connsiteY3-80" fmla="*/ 927100 h 1016000"/>
                <a:gd name="connsiteX4-81" fmla="*/ 831850 w 4565650"/>
                <a:gd name="connsiteY4-82" fmla="*/ 1016000 h 1016000"/>
                <a:gd name="connsiteX5-83" fmla="*/ 838200 w 4565650"/>
                <a:gd name="connsiteY5-84" fmla="*/ 819150 h 1016000"/>
                <a:gd name="connsiteX6-85" fmla="*/ 3702050 w 4565650"/>
                <a:gd name="connsiteY6-86" fmla="*/ 812800 h 1016000"/>
                <a:gd name="connsiteX7-87" fmla="*/ 3708400 w 4565650"/>
                <a:gd name="connsiteY7-88" fmla="*/ 1016000 h 1016000"/>
                <a:gd name="connsiteX8-89" fmla="*/ 4025900 w 4565650"/>
                <a:gd name="connsiteY8-90" fmla="*/ 914400 h 1016000"/>
                <a:gd name="connsiteX9-91" fmla="*/ 4508500 w 4565650"/>
                <a:gd name="connsiteY9-92" fmla="*/ 355600 h 1016000"/>
                <a:gd name="connsiteX10-93" fmla="*/ 4565650 w 4565650"/>
                <a:gd name="connsiteY10-94" fmla="*/ 6350 h 1016000"/>
                <a:gd name="connsiteX11-95" fmla="*/ 0 w 4565650"/>
                <a:gd name="connsiteY11-96" fmla="*/ 0 h 1016000"/>
                <a:gd name="connsiteX0-97" fmla="*/ 0 w 4565650"/>
                <a:gd name="connsiteY0-98" fmla="*/ 0 h 1016000"/>
                <a:gd name="connsiteX1-99" fmla="*/ 31750 w 4565650"/>
                <a:gd name="connsiteY1-100" fmla="*/ 285750 h 1016000"/>
                <a:gd name="connsiteX2-101" fmla="*/ 565150 w 4565650"/>
                <a:gd name="connsiteY2-102" fmla="*/ 711200 h 1016000"/>
                <a:gd name="connsiteX3-103" fmla="*/ 552450 w 4565650"/>
                <a:gd name="connsiteY3-104" fmla="*/ 927100 h 1016000"/>
                <a:gd name="connsiteX4-105" fmla="*/ 831850 w 4565650"/>
                <a:gd name="connsiteY4-106" fmla="*/ 1016000 h 1016000"/>
                <a:gd name="connsiteX5-107" fmla="*/ 838200 w 4565650"/>
                <a:gd name="connsiteY5-108" fmla="*/ 819150 h 1016000"/>
                <a:gd name="connsiteX6-109" fmla="*/ 3702050 w 4565650"/>
                <a:gd name="connsiteY6-110" fmla="*/ 812800 h 1016000"/>
                <a:gd name="connsiteX7-111" fmla="*/ 3708400 w 4565650"/>
                <a:gd name="connsiteY7-112" fmla="*/ 1016000 h 1016000"/>
                <a:gd name="connsiteX8-113" fmla="*/ 4025900 w 4565650"/>
                <a:gd name="connsiteY8-114" fmla="*/ 914400 h 1016000"/>
                <a:gd name="connsiteX9-115" fmla="*/ 4508500 w 4565650"/>
                <a:gd name="connsiteY9-116" fmla="*/ 355600 h 1016000"/>
                <a:gd name="connsiteX10-117" fmla="*/ 4565650 w 4565650"/>
                <a:gd name="connsiteY10-118" fmla="*/ 6350 h 1016000"/>
                <a:gd name="connsiteX11-119" fmla="*/ 0 w 4565650"/>
                <a:gd name="connsiteY11-120" fmla="*/ 0 h 1016000"/>
                <a:gd name="connsiteX0-121" fmla="*/ 0 w 4565650"/>
                <a:gd name="connsiteY0-122" fmla="*/ 0 h 1016000"/>
                <a:gd name="connsiteX1-123" fmla="*/ 31750 w 4565650"/>
                <a:gd name="connsiteY1-124" fmla="*/ 285750 h 1016000"/>
                <a:gd name="connsiteX2-125" fmla="*/ 565150 w 4565650"/>
                <a:gd name="connsiteY2-126" fmla="*/ 711200 h 1016000"/>
                <a:gd name="connsiteX3-127" fmla="*/ 552450 w 4565650"/>
                <a:gd name="connsiteY3-128" fmla="*/ 927100 h 1016000"/>
                <a:gd name="connsiteX4-129" fmla="*/ 831850 w 4565650"/>
                <a:gd name="connsiteY4-130" fmla="*/ 1016000 h 1016000"/>
                <a:gd name="connsiteX5-131" fmla="*/ 838200 w 4565650"/>
                <a:gd name="connsiteY5-132" fmla="*/ 819150 h 1016000"/>
                <a:gd name="connsiteX6-133" fmla="*/ 3702050 w 4565650"/>
                <a:gd name="connsiteY6-134" fmla="*/ 812800 h 1016000"/>
                <a:gd name="connsiteX7-135" fmla="*/ 3708400 w 4565650"/>
                <a:gd name="connsiteY7-136" fmla="*/ 1016000 h 1016000"/>
                <a:gd name="connsiteX8-137" fmla="*/ 4025900 w 4565650"/>
                <a:gd name="connsiteY8-138" fmla="*/ 914400 h 1016000"/>
                <a:gd name="connsiteX9-139" fmla="*/ 4508500 w 4565650"/>
                <a:gd name="connsiteY9-140" fmla="*/ 355600 h 1016000"/>
                <a:gd name="connsiteX10-141" fmla="*/ 4565650 w 4565650"/>
                <a:gd name="connsiteY10-142" fmla="*/ 6350 h 1016000"/>
                <a:gd name="connsiteX11-143" fmla="*/ 0 w 4565650"/>
                <a:gd name="connsiteY11-144" fmla="*/ 0 h 1016000"/>
                <a:gd name="connsiteX0-145" fmla="*/ 0 w 4565650"/>
                <a:gd name="connsiteY0-146" fmla="*/ 0 h 1016000"/>
                <a:gd name="connsiteX1-147" fmla="*/ 31750 w 4565650"/>
                <a:gd name="connsiteY1-148" fmla="*/ 285750 h 1016000"/>
                <a:gd name="connsiteX2-149" fmla="*/ 565150 w 4565650"/>
                <a:gd name="connsiteY2-150" fmla="*/ 711200 h 1016000"/>
                <a:gd name="connsiteX3-151" fmla="*/ 552450 w 4565650"/>
                <a:gd name="connsiteY3-152" fmla="*/ 927100 h 1016000"/>
                <a:gd name="connsiteX4-153" fmla="*/ 831850 w 4565650"/>
                <a:gd name="connsiteY4-154" fmla="*/ 1016000 h 1016000"/>
                <a:gd name="connsiteX5-155" fmla="*/ 838200 w 4565650"/>
                <a:gd name="connsiteY5-156" fmla="*/ 819150 h 1016000"/>
                <a:gd name="connsiteX6-157" fmla="*/ 3702050 w 4565650"/>
                <a:gd name="connsiteY6-158" fmla="*/ 812800 h 1016000"/>
                <a:gd name="connsiteX7-159" fmla="*/ 3708400 w 4565650"/>
                <a:gd name="connsiteY7-160" fmla="*/ 1016000 h 1016000"/>
                <a:gd name="connsiteX8-161" fmla="*/ 4025900 w 4565650"/>
                <a:gd name="connsiteY8-162" fmla="*/ 914400 h 1016000"/>
                <a:gd name="connsiteX9-163" fmla="*/ 4508500 w 4565650"/>
                <a:gd name="connsiteY9-164" fmla="*/ 355600 h 1016000"/>
                <a:gd name="connsiteX10-165" fmla="*/ 4565650 w 4565650"/>
                <a:gd name="connsiteY10-166" fmla="*/ 6350 h 1016000"/>
                <a:gd name="connsiteX11-167" fmla="*/ 0 w 4565650"/>
                <a:gd name="connsiteY11-168" fmla="*/ 0 h 1016000"/>
                <a:gd name="connsiteX0-169" fmla="*/ 0 w 4565650"/>
                <a:gd name="connsiteY0-170" fmla="*/ 0 h 1016000"/>
                <a:gd name="connsiteX1-171" fmla="*/ 31750 w 4565650"/>
                <a:gd name="connsiteY1-172" fmla="*/ 285750 h 1016000"/>
                <a:gd name="connsiteX2-173" fmla="*/ 565150 w 4565650"/>
                <a:gd name="connsiteY2-174" fmla="*/ 711200 h 1016000"/>
                <a:gd name="connsiteX3-175" fmla="*/ 552450 w 4565650"/>
                <a:gd name="connsiteY3-176" fmla="*/ 927100 h 1016000"/>
                <a:gd name="connsiteX4-177" fmla="*/ 831850 w 4565650"/>
                <a:gd name="connsiteY4-178" fmla="*/ 1016000 h 1016000"/>
                <a:gd name="connsiteX5-179" fmla="*/ 838200 w 4565650"/>
                <a:gd name="connsiteY5-180" fmla="*/ 819150 h 1016000"/>
                <a:gd name="connsiteX6-181" fmla="*/ 3702050 w 4565650"/>
                <a:gd name="connsiteY6-182" fmla="*/ 812800 h 1016000"/>
                <a:gd name="connsiteX7-183" fmla="*/ 3708400 w 4565650"/>
                <a:gd name="connsiteY7-184" fmla="*/ 1016000 h 1016000"/>
                <a:gd name="connsiteX8-185" fmla="*/ 4025900 w 4565650"/>
                <a:gd name="connsiteY8-186" fmla="*/ 914400 h 1016000"/>
                <a:gd name="connsiteX9-187" fmla="*/ 4508500 w 4565650"/>
                <a:gd name="connsiteY9-188" fmla="*/ 355600 h 1016000"/>
                <a:gd name="connsiteX10-189" fmla="*/ 4565650 w 4565650"/>
                <a:gd name="connsiteY10-190" fmla="*/ 6350 h 1016000"/>
                <a:gd name="connsiteX11-191" fmla="*/ 0 w 4565650"/>
                <a:gd name="connsiteY11-192" fmla="*/ 0 h 1016000"/>
                <a:gd name="connsiteX0-193" fmla="*/ 0 w 4565650"/>
                <a:gd name="connsiteY0-194" fmla="*/ 0 h 1016000"/>
                <a:gd name="connsiteX1-195" fmla="*/ 31750 w 4565650"/>
                <a:gd name="connsiteY1-196" fmla="*/ 285750 h 1016000"/>
                <a:gd name="connsiteX2-197" fmla="*/ 565150 w 4565650"/>
                <a:gd name="connsiteY2-198" fmla="*/ 711200 h 1016000"/>
                <a:gd name="connsiteX3-199" fmla="*/ 552450 w 4565650"/>
                <a:gd name="connsiteY3-200" fmla="*/ 927100 h 1016000"/>
                <a:gd name="connsiteX4-201" fmla="*/ 831850 w 4565650"/>
                <a:gd name="connsiteY4-202" fmla="*/ 1016000 h 1016000"/>
                <a:gd name="connsiteX5-203" fmla="*/ 838200 w 4565650"/>
                <a:gd name="connsiteY5-204" fmla="*/ 819150 h 1016000"/>
                <a:gd name="connsiteX6-205" fmla="*/ 3702050 w 4565650"/>
                <a:gd name="connsiteY6-206" fmla="*/ 812800 h 1016000"/>
                <a:gd name="connsiteX7-207" fmla="*/ 3708400 w 4565650"/>
                <a:gd name="connsiteY7-208" fmla="*/ 1016000 h 1016000"/>
                <a:gd name="connsiteX8-209" fmla="*/ 4025900 w 4565650"/>
                <a:gd name="connsiteY8-210" fmla="*/ 914400 h 1016000"/>
                <a:gd name="connsiteX9-211" fmla="*/ 4508500 w 4565650"/>
                <a:gd name="connsiteY9-212" fmla="*/ 355600 h 1016000"/>
                <a:gd name="connsiteX10-213" fmla="*/ 4565650 w 4565650"/>
                <a:gd name="connsiteY10-214" fmla="*/ 6350 h 1016000"/>
                <a:gd name="connsiteX11-215" fmla="*/ 0 w 4565650"/>
                <a:gd name="connsiteY11-216" fmla="*/ 0 h 1016000"/>
                <a:gd name="connsiteX0-217" fmla="*/ 0 w 4565650"/>
                <a:gd name="connsiteY0-218" fmla="*/ 0 h 1016000"/>
                <a:gd name="connsiteX1-219" fmla="*/ 31750 w 4565650"/>
                <a:gd name="connsiteY1-220" fmla="*/ 285750 h 1016000"/>
                <a:gd name="connsiteX2-221" fmla="*/ 565150 w 4565650"/>
                <a:gd name="connsiteY2-222" fmla="*/ 711200 h 1016000"/>
                <a:gd name="connsiteX3-223" fmla="*/ 552450 w 4565650"/>
                <a:gd name="connsiteY3-224" fmla="*/ 927100 h 1016000"/>
                <a:gd name="connsiteX4-225" fmla="*/ 831850 w 4565650"/>
                <a:gd name="connsiteY4-226" fmla="*/ 1016000 h 1016000"/>
                <a:gd name="connsiteX5-227" fmla="*/ 838200 w 4565650"/>
                <a:gd name="connsiteY5-228" fmla="*/ 819150 h 1016000"/>
                <a:gd name="connsiteX6-229" fmla="*/ 3702050 w 4565650"/>
                <a:gd name="connsiteY6-230" fmla="*/ 812800 h 1016000"/>
                <a:gd name="connsiteX7-231" fmla="*/ 3708400 w 4565650"/>
                <a:gd name="connsiteY7-232" fmla="*/ 1016000 h 1016000"/>
                <a:gd name="connsiteX8-233" fmla="*/ 4025900 w 4565650"/>
                <a:gd name="connsiteY8-234" fmla="*/ 914400 h 1016000"/>
                <a:gd name="connsiteX9-235" fmla="*/ 4508500 w 4565650"/>
                <a:gd name="connsiteY9-236" fmla="*/ 355600 h 1016000"/>
                <a:gd name="connsiteX10-237" fmla="*/ 4565650 w 4565650"/>
                <a:gd name="connsiteY10-238" fmla="*/ 6350 h 1016000"/>
                <a:gd name="connsiteX11-239" fmla="*/ 0 w 4565650"/>
                <a:gd name="connsiteY11-240" fmla="*/ 0 h 1016000"/>
                <a:gd name="connsiteX0-241" fmla="*/ 0 w 4565650"/>
                <a:gd name="connsiteY0-242" fmla="*/ 0 h 1016000"/>
                <a:gd name="connsiteX1-243" fmla="*/ 31750 w 4565650"/>
                <a:gd name="connsiteY1-244" fmla="*/ 285750 h 1016000"/>
                <a:gd name="connsiteX2-245" fmla="*/ 565150 w 4565650"/>
                <a:gd name="connsiteY2-246" fmla="*/ 711200 h 1016000"/>
                <a:gd name="connsiteX3-247" fmla="*/ 552450 w 4565650"/>
                <a:gd name="connsiteY3-248" fmla="*/ 927100 h 1016000"/>
                <a:gd name="connsiteX4-249" fmla="*/ 831850 w 4565650"/>
                <a:gd name="connsiteY4-250" fmla="*/ 1016000 h 1016000"/>
                <a:gd name="connsiteX5-251" fmla="*/ 838200 w 4565650"/>
                <a:gd name="connsiteY5-252" fmla="*/ 819150 h 1016000"/>
                <a:gd name="connsiteX6-253" fmla="*/ 3702050 w 4565650"/>
                <a:gd name="connsiteY6-254" fmla="*/ 812800 h 1016000"/>
                <a:gd name="connsiteX7-255" fmla="*/ 3708400 w 4565650"/>
                <a:gd name="connsiteY7-256" fmla="*/ 1016000 h 1016000"/>
                <a:gd name="connsiteX8-257" fmla="*/ 4025900 w 4565650"/>
                <a:gd name="connsiteY8-258" fmla="*/ 914400 h 1016000"/>
                <a:gd name="connsiteX9-259" fmla="*/ 4508500 w 4565650"/>
                <a:gd name="connsiteY9-260" fmla="*/ 355600 h 1016000"/>
                <a:gd name="connsiteX10-261" fmla="*/ 4565650 w 4565650"/>
                <a:gd name="connsiteY10-262" fmla="*/ 6350 h 1016000"/>
                <a:gd name="connsiteX11-263" fmla="*/ 0 w 4565650"/>
                <a:gd name="connsiteY11-264" fmla="*/ 0 h 1016000"/>
                <a:gd name="connsiteX0-265" fmla="*/ 0 w 4565650"/>
                <a:gd name="connsiteY0-266" fmla="*/ 0 h 1016002"/>
                <a:gd name="connsiteX1-267" fmla="*/ 31750 w 4565650"/>
                <a:gd name="connsiteY1-268" fmla="*/ 285750 h 1016002"/>
                <a:gd name="connsiteX2-269" fmla="*/ 565150 w 4565650"/>
                <a:gd name="connsiteY2-270" fmla="*/ 711200 h 1016002"/>
                <a:gd name="connsiteX3-271" fmla="*/ 552450 w 4565650"/>
                <a:gd name="connsiteY3-272" fmla="*/ 927100 h 1016002"/>
                <a:gd name="connsiteX4-273" fmla="*/ 831850 w 4565650"/>
                <a:gd name="connsiteY4-274" fmla="*/ 1016000 h 1016002"/>
                <a:gd name="connsiteX5-275" fmla="*/ 838200 w 4565650"/>
                <a:gd name="connsiteY5-276" fmla="*/ 819150 h 1016002"/>
                <a:gd name="connsiteX6-277" fmla="*/ 3702050 w 4565650"/>
                <a:gd name="connsiteY6-278" fmla="*/ 812800 h 1016002"/>
                <a:gd name="connsiteX7-279" fmla="*/ 3708400 w 4565650"/>
                <a:gd name="connsiteY7-280" fmla="*/ 1016000 h 1016002"/>
                <a:gd name="connsiteX8-281" fmla="*/ 4025900 w 4565650"/>
                <a:gd name="connsiteY8-282" fmla="*/ 914400 h 1016002"/>
                <a:gd name="connsiteX9-283" fmla="*/ 4508500 w 4565650"/>
                <a:gd name="connsiteY9-284" fmla="*/ 355600 h 1016002"/>
                <a:gd name="connsiteX10-285" fmla="*/ 4565650 w 4565650"/>
                <a:gd name="connsiteY10-286" fmla="*/ 6350 h 1016002"/>
                <a:gd name="connsiteX11-287" fmla="*/ 0 w 4565650"/>
                <a:gd name="connsiteY11-288" fmla="*/ 0 h 1016002"/>
                <a:gd name="connsiteX0-289" fmla="*/ 0 w 4565650"/>
                <a:gd name="connsiteY0-290" fmla="*/ 0 h 1016002"/>
                <a:gd name="connsiteX1-291" fmla="*/ 31750 w 4565650"/>
                <a:gd name="connsiteY1-292" fmla="*/ 285750 h 1016002"/>
                <a:gd name="connsiteX2-293" fmla="*/ 565150 w 4565650"/>
                <a:gd name="connsiteY2-294" fmla="*/ 711200 h 1016002"/>
                <a:gd name="connsiteX3-295" fmla="*/ 552450 w 4565650"/>
                <a:gd name="connsiteY3-296" fmla="*/ 927100 h 1016002"/>
                <a:gd name="connsiteX4-297" fmla="*/ 831850 w 4565650"/>
                <a:gd name="connsiteY4-298" fmla="*/ 1016000 h 1016002"/>
                <a:gd name="connsiteX5-299" fmla="*/ 838200 w 4565650"/>
                <a:gd name="connsiteY5-300" fmla="*/ 819150 h 1016002"/>
                <a:gd name="connsiteX6-301" fmla="*/ 3702050 w 4565650"/>
                <a:gd name="connsiteY6-302" fmla="*/ 812800 h 1016002"/>
                <a:gd name="connsiteX7-303" fmla="*/ 3708400 w 4565650"/>
                <a:gd name="connsiteY7-304" fmla="*/ 1016000 h 1016002"/>
                <a:gd name="connsiteX8-305" fmla="*/ 4025900 w 4565650"/>
                <a:gd name="connsiteY8-306" fmla="*/ 914400 h 1016002"/>
                <a:gd name="connsiteX9-307" fmla="*/ 4508500 w 4565650"/>
                <a:gd name="connsiteY9-308" fmla="*/ 355600 h 1016002"/>
                <a:gd name="connsiteX10-309" fmla="*/ 4565650 w 4565650"/>
                <a:gd name="connsiteY10-310" fmla="*/ 6350 h 1016002"/>
                <a:gd name="connsiteX11-311" fmla="*/ 0 w 4565650"/>
                <a:gd name="connsiteY11-312" fmla="*/ 0 h 1016002"/>
                <a:gd name="connsiteX0-313" fmla="*/ 0 w 4565650"/>
                <a:gd name="connsiteY0-314" fmla="*/ 0 h 1016002"/>
                <a:gd name="connsiteX1-315" fmla="*/ 31750 w 4565650"/>
                <a:gd name="connsiteY1-316" fmla="*/ 285750 h 1016002"/>
                <a:gd name="connsiteX2-317" fmla="*/ 565150 w 4565650"/>
                <a:gd name="connsiteY2-318" fmla="*/ 711200 h 1016002"/>
                <a:gd name="connsiteX3-319" fmla="*/ 552450 w 4565650"/>
                <a:gd name="connsiteY3-320" fmla="*/ 927100 h 1016002"/>
                <a:gd name="connsiteX4-321" fmla="*/ 831850 w 4565650"/>
                <a:gd name="connsiteY4-322" fmla="*/ 1016000 h 1016002"/>
                <a:gd name="connsiteX5-323" fmla="*/ 838200 w 4565650"/>
                <a:gd name="connsiteY5-324" fmla="*/ 819150 h 1016002"/>
                <a:gd name="connsiteX6-325" fmla="*/ 3702050 w 4565650"/>
                <a:gd name="connsiteY6-326" fmla="*/ 812800 h 1016002"/>
                <a:gd name="connsiteX7-327" fmla="*/ 3708400 w 4565650"/>
                <a:gd name="connsiteY7-328" fmla="*/ 1016000 h 1016002"/>
                <a:gd name="connsiteX8-329" fmla="*/ 4025900 w 4565650"/>
                <a:gd name="connsiteY8-330" fmla="*/ 914400 h 1016002"/>
                <a:gd name="connsiteX9-331" fmla="*/ 4508500 w 4565650"/>
                <a:gd name="connsiteY9-332" fmla="*/ 355600 h 1016002"/>
                <a:gd name="connsiteX10-333" fmla="*/ 4565650 w 4565650"/>
                <a:gd name="connsiteY10-334" fmla="*/ 6350 h 1016002"/>
                <a:gd name="connsiteX11-335" fmla="*/ 0 w 4565650"/>
                <a:gd name="connsiteY11-336" fmla="*/ 0 h 1016002"/>
                <a:gd name="connsiteX0-337" fmla="*/ 0 w 4565650"/>
                <a:gd name="connsiteY0-338" fmla="*/ 0 h 1016002"/>
                <a:gd name="connsiteX1-339" fmla="*/ 31750 w 4565650"/>
                <a:gd name="connsiteY1-340" fmla="*/ 285750 h 1016002"/>
                <a:gd name="connsiteX2-341" fmla="*/ 565150 w 4565650"/>
                <a:gd name="connsiteY2-342" fmla="*/ 711200 h 1016002"/>
                <a:gd name="connsiteX3-343" fmla="*/ 552450 w 4565650"/>
                <a:gd name="connsiteY3-344" fmla="*/ 927100 h 1016002"/>
                <a:gd name="connsiteX4-345" fmla="*/ 831850 w 4565650"/>
                <a:gd name="connsiteY4-346" fmla="*/ 1016000 h 1016002"/>
                <a:gd name="connsiteX5-347" fmla="*/ 838200 w 4565650"/>
                <a:gd name="connsiteY5-348" fmla="*/ 819150 h 1016002"/>
                <a:gd name="connsiteX6-349" fmla="*/ 3702050 w 4565650"/>
                <a:gd name="connsiteY6-350" fmla="*/ 812800 h 1016002"/>
                <a:gd name="connsiteX7-351" fmla="*/ 3708400 w 4565650"/>
                <a:gd name="connsiteY7-352" fmla="*/ 1016000 h 1016002"/>
                <a:gd name="connsiteX8-353" fmla="*/ 4025900 w 4565650"/>
                <a:gd name="connsiteY8-354" fmla="*/ 914400 h 1016002"/>
                <a:gd name="connsiteX9-355" fmla="*/ 4508500 w 4565650"/>
                <a:gd name="connsiteY9-356" fmla="*/ 355600 h 1016002"/>
                <a:gd name="connsiteX10-357" fmla="*/ 4565650 w 4565650"/>
                <a:gd name="connsiteY10-358" fmla="*/ 6350 h 1016002"/>
                <a:gd name="connsiteX11-359" fmla="*/ 0 w 4565650"/>
                <a:gd name="connsiteY11-360" fmla="*/ 0 h 10160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/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-1" fmla="*/ 412750 w 549275"/>
                <a:gd name="connsiteY0-2" fmla="*/ 0 h 1111250"/>
                <a:gd name="connsiteX1-3" fmla="*/ 549275 w 549275"/>
                <a:gd name="connsiteY1-4" fmla="*/ 0 h 1111250"/>
                <a:gd name="connsiteX2-5" fmla="*/ 549275 w 549275"/>
                <a:gd name="connsiteY2-6" fmla="*/ 1111250 h 1111250"/>
                <a:gd name="connsiteX3-7" fmla="*/ 0 w 549275"/>
                <a:gd name="connsiteY3-8" fmla="*/ 1111250 h 1111250"/>
                <a:gd name="connsiteX4-9" fmla="*/ 0 w 549275"/>
                <a:gd name="connsiteY4-10" fmla="*/ 384175 h 1111250"/>
                <a:gd name="connsiteX5-11" fmla="*/ 412750 w 549275"/>
                <a:gd name="connsiteY5-12" fmla="*/ 0 h 1111250"/>
                <a:gd name="connsiteX0-13" fmla="*/ 412750 w 549275"/>
                <a:gd name="connsiteY0-14" fmla="*/ 0 h 1111250"/>
                <a:gd name="connsiteX1-15" fmla="*/ 549275 w 549275"/>
                <a:gd name="connsiteY1-16" fmla="*/ 0 h 1111250"/>
                <a:gd name="connsiteX2-17" fmla="*/ 549275 w 549275"/>
                <a:gd name="connsiteY2-18" fmla="*/ 1111250 h 1111250"/>
                <a:gd name="connsiteX3-19" fmla="*/ 0 w 549275"/>
                <a:gd name="connsiteY3-20" fmla="*/ 1111250 h 1111250"/>
                <a:gd name="connsiteX4-21" fmla="*/ 0 w 549275"/>
                <a:gd name="connsiteY4-22" fmla="*/ 384175 h 1111250"/>
                <a:gd name="connsiteX5-23" fmla="*/ 412750 w 549275"/>
                <a:gd name="connsiteY5-24" fmla="*/ 0 h 1111250"/>
                <a:gd name="connsiteX0-25" fmla="*/ 412750 w 549275"/>
                <a:gd name="connsiteY0-26" fmla="*/ 0 h 1111250"/>
                <a:gd name="connsiteX1-27" fmla="*/ 549275 w 549275"/>
                <a:gd name="connsiteY1-28" fmla="*/ 0 h 1111250"/>
                <a:gd name="connsiteX2-29" fmla="*/ 549275 w 549275"/>
                <a:gd name="connsiteY2-30" fmla="*/ 1111250 h 1111250"/>
                <a:gd name="connsiteX3-31" fmla="*/ 0 w 549275"/>
                <a:gd name="connsiteY3-32" fmla="*/ 1111250 h 1111250"/>
                <a:gd name="connsiteX4-33" fmla="*/ 0 w 549275"/>
                <a:gd name="connsiteY4-34" fmla="*/ 384175 h 1111250"/>
                <a:gd name="connsiteX5-35" fmla="*/ 412750 w 549275"/>
                <a:gd name="connsiteY5-36" fmla="*/ 0 h 1111250"/>
                <a:gd name="connsiteX0-37" fmla="*/ 412750 w 549275"/>
                <a:gd name="connsiteY0-38" fmla="*/ 0 h 1111250"/>
                <a:gd name="connsiteX1-39" fmla="*/ 549275 w 549275"/>
                <a:gd name="connsiteY1-40" fmla="*/ 0 h 1111250"/>
                <a:gd name="connsiteX2-41" fmla="*/ 549275 w 549275"/>
                <a:gd name="connsiteY2-42" fmla="*/ 1111250 h 1111250"/>
                <a:gd name="connsiteX3-43" fmla="*/ 0 w 549275"/>
                <a:gd name="connsiteY3-44" fmla="*/ 1111250 h 1111250"/>
                <a:gd name="connsiteX4-45" fmla="*/ 0 w 549275"/>
                <a:gd name="connsiteY4-46" fmla="*/ 384175 h 1111250"/>
                <a:gd name="connsiteX5-47" fmla="*/ 412750 w 549275"/>
                <a:gd name="connsiteY5-48" fmla="*/ 0 h 1111250"/>
                <a:gd name="connsiteX0-49" fmla="*/ 412750 w 549275"/>
                <a:gd name="connsiteY0-50" fmla="*/ 0 h 1111250"/>
                <a:gd name="connsiteX1-51" fmla="*/ 549275 w 549275"/>
                <a:gd name="connsiteY1-52" fmla="*/ 0 h 1111250"/>
                <a:gd name="connsiteX2-53" fmla="*/ 549275 w 549275"/>
                <a:gd name="connsiteY2-54" fmla="*/ 1111250 h 1111250"/>
                <a:gd name="connsiteX3-55" fmla="*/ 0 w 549275"/>
                <a:gd name="connsiteY3-56" fmla="*/ 1111250 h 1111250"/>
                <a:gd name="connsiteX4-57" fmla="*/ 0 w 549275"/>
                <a:gd name="connsiteY4-58" fmla="*/ 384175 h 1111250"/>
                <a:gd name="connsiteX5-59" fmla="*/ 412750 w 549275"/>
                <a:gd name="connsiteY5-60" fmla="*/ 0 h 1111250"/>
                <a:gd name="connsiteX0-61" fmla="*/ 412750 w 549275"/>
                <a:gd name="connsiteY0-62" fmla="*/ 0 h 1111250"/>
                <a:gd name="connsiteX1-63" fmla="*/ 549275 w 549275"/>
                <a:gd name="connsiteY1-64" fmla="*/ 0 h 1111250"/>
                <a:gd name="connsiteX2-65" fmla="*/ 549275 w 549275"/>
                <a:gd name="connsiteY2-66" fmla="*/ 1111250 h 1111250"/>
                <a:gd name="connsiteX3-67" fmla="*/ 0 w 549275"/>
                <a:gd name="connsiteY3-68" fmla="*/ 1111250 h 1111250"/>
                <a:gd name="connsiteX4-69" fmla="*/ 0 w 549275"/>
                <a:gd name="connsiteY4-70" fmla="*/ 384175 h 1111250"/>
                <a:gd name="connsiteX5-71" fmla="*/ 412750 w 549275"/>
                <a:gd name="connsiteY5-72" fmla="*/ 0 h 11112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/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-1" fmla="*/ 0 w 314325"/>
                <a:gd name="connsiteY0-2" fmla="*/ 0 h 390525"/>
                <a:gd name="connsiteX1-3" fmla="*/ 261937 w 314325"/>
                <a:gd name="connsiteY1-4" fmla="*/ 0 h 390525"/>
                <a:gd name="connsiteX2-5" fmla="*/ 314325 w 314325"/>
                <a:gd name="connsiteY2-6" fmla="*/ 209550 h 390525"/>
                <a:gd name="connsiteX3-7" fmla="*/ 0 w 314325"/>
                <a:gd name="connsiteY3-8" fmla="*/ 390525 h 390525"/>
                <a:gd name="connsiteX4-9" fmla="*/ 0 w 314325"/>
                <a:gd name="connsiteY4-10" fmla="*/ 0 h 390525"/>
                <a:gd name="connsiteX0-11" fmla="*/ 0 w 314325"/>
                <a:gd name="connsiteY0-12" fmla="*/ 0 h 390525"/>
                <a:gd name="connsiteX1-13" fmla="*/ 261937 w 314325"/>
                <a:gd name="connsiteY1-14" fmla="*/ 0 h 390525"/>
                <a:gd name="connsiteX2-15" fmla="*/ 314325 w 314325"/>
                <a:gd name="connsiteY2-16" fmla="*/ 209550 h 390525"/>
                <a:gd name="connsiteX3-17" fmla="*/ 0 w 314325"/>
                <a:gd name="connsiteY3-18" fmla="*/ 390525 h 390525"/>
                <a:gd name="connsiteX4-19" fmla="*/ 0 w 314325"/>
                <a:gd name="connsiteY4-20" fmla="*/ 0 h 390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/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8241" y="285258"/>
            <a:ext cx="1167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chụp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Rô-bốt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249" y="3157625"/>
            <a:ext cx="39475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13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Mù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Cang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Chải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1253" y="5922996"/>
            <a:ext cx="48445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Chợ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Căn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21 </a:t>
            </a:r>
            <a:r>
              <a:rPr lang="en-US" sz="20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91646" y="46516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>
            <a:fillRect/>
          </a:stretch>
        </p:blipFill>
        <p:spPr bwMode="auto">
          <a:xfrm>
            <a:off x="2524254" y="16871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61993" y="55981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331304" y="2432809"/>
            <a:ext cx="2260180" cy="796145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7"/>
          <p:cNvSpPr/>
          <p:nvPr/>
        </p:nvSpPr>
        <p:spPr>
          <a:xfrm>
            <a:off x="331304" y="4295581"/>
            <a:ext cx="2260180" cy="65129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11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8"/>
          <p:cNvSpPr/>
          <p:nvPr/>
        </p:nvSpPr>
        <p:spPr>
          <a:xfrm>
            <a:off x="9884359" y="1876795"/>
            <a:ext cx="2056248" cy="954086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9"/>
          <p:cNvSpPr/>
          <p:nvPr/>
        </p:nvSpPr>
        <p:spPr>
          <a:xfrm>
            <a:off x="10051307" y="3884950"/>
            <a:ext cx="1739983" cy="980279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4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6"/>
          <p:cNvSpPr/>
          <p:nvPr/>
        </p:nvSpPr>
        <p:spPr>
          <a:xfrm>
            <a:off x="4851660" y="31055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Mai</a:t>
            </a:r>
          </a:p>
        </p:txBody>
      </p:sp>
      <p:sp>
        <p:nvSpPr>
          <p:cNvPr id="24" name="Rounded Rectangle 11"/>
          <p:cNvSpPr/>
          <p:nvPr/>
        </p:nvSpPr>
        <p:spPr>
          <a:xfrm>
            <a:off x="3782515" y="39438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ounded Rectangle 12"/>
          <p:cNvSpPr/>
          <p:nvPr/>
        </p:nvSpPr>
        <p:spPr>
          <a:xfrm>
            <a:off x="6493574" y="39016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unito Black" pitchFamily="2" charset="0"/>
                <a:ea typeface="Microsoft YaHei" panose="020B0503020204020204" charset="-122"/>
                <a:cs typeface="Times New Roman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unito Black" pitchFamily="2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831" y="461494"/>
            <a:ext cx="11060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4: 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khiếu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Rô-bốt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>
            <a:fillRect/>
          </a:stretch>
        </p:blipFill>
        <p:spPr bwMode="auto">
          <a:xfrm>
            <a:off x="3261369" y="155496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2591" y="5780844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Rô-bốt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1635" y="2120348"/>
            <a:ext cx="2439734" cy="709264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1635" y="4528044"/>
            <a:ext cx="2439734" cy="709263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15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60442" y="2120348"/>
            <a:ext cx="2321958" cy="709264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8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260442" y="4528045"/>
            <a:ext cx="2439734" cy="774994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Nunito Black" pitchFamily="2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CC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47" y="4761096"/>
            <a:ext cx="1349310" cy="13180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0" y="2570774"/>
            <a:ext cx="1349310" cy="1318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11357" y="3075774"/>
            <a:ext cx="10515600" cy="132588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lang="en-US" sz="66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lang="en-US" sz="66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lang="en-US" sz="66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r>
              <a:rPr lang="en-US" sz="6600" b="1" dirty="0">
                <a:solidFill>
                  <a:srgbClr val="0070C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65" y="2302682"/>
            <a:ext cx="2704845" cy="17083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57" y="1935127"/>
            <a:ext cx="785609" cy="1064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53" y="3604437"/>
            <a:ext cx="826482" cy="8983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827920" y="2285924"/>
            <a:ext cx="1875516" cy="1888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7" y="3750225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b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567186"/>
            <a:ext cx="780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cs typeface="Arial" panose="020B0604020202020204" pitchFamily="34" charset="0"/>
              </a:rPr>
              <a:t>Các bạn côn trùng không may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cs typeface="Arial" panose="020B0604020202020204" pitchFamily="34" charset="0"/>
              </a:rPr>
              <a:t>bị vướng vào lưới nhện</a:t>
            </a:r>
          </a:p>
          <a:p>
            <a:pPr algn="ctr"/>
            <a:endParaRPr lang="en-US" sz="3200" b="1">
              <a:solidFill>
                <a:prstClr val="black">
                  <a:lumMod val="95000"/>
                  <a:lumOff val="5000"/>
                </a:prstClr>
              </a:solidFill>
              <a:latin typeface="Nunito Black" pitchFamily="2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cs typeface="Arial" panose="020B0604020202020204" pitchFamily="34" charset="0"/>
              </a:rPr>
              <a:t>Các em hãy giúp các bạn ấy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cs typeface="Arial" panose="020B0604020202020204" pitchFamily="34" charset="0"/>
              </a:rPr>
              <a:t>thoát khỏi lưới nhện bằng cách </a:t>
            </a:r>
          </a:p>
          <a:p>
            <a:pPr algn="ctr"/>
            <a:r>
              <a:rPr lang="en-US" sz="32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cs typeface="Arial" panose="020B0604020202020204" pitchFamily="34" charset="0"/>
              </a:rPr>
              <a:t>trả lời thật nhanh và đúng các câu hỏi.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06327" y="0"/>
            <a:ext cx="14837563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2332076" y="1430086"/>
            <a:ext cx="585632" cy="836976"/>
          </a:xfrm>
          <a:prstGeom prst="rect">
            <a:avLst/>
          </a:prstGeom>
        </p:spPr>
      </p:pic>
      <p:sp>
        <p:nvSpPr>
          <p:cNvPr id="48" name="Rounded Rectangle 47">
            <a:hlinkClick r:id="rId9" action="ppaction://hlinksldjump"/>
          </p:cNvPr>
          <p:cNvSpPr/>
          <p:nvPr/>
        </p:nvSpPr>
        <p:spPr>
          <a:xfrm>
            <a:off x="1862276" y="2447160"/>
            <a:ext cx="1623033" cy="52687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Ong Vàng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2" y="1406576"/>
            <a:ext cx="652329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7" y="175093"/>
            <a:ext cx="700576" cy="765746"/>
          </a:xfrm>
          <a:prstGeom prst="rect">
            <a:avLst/>
          </a:prstGeom>
        </p:spPr>
      </p:pic>
      <p:sp>
        <p:nvSpPr>
          <p:cNvPr id="51" name="Rounded Rectangle 50">
            <a:hlinkClick r:id="rId13" action="ppaction://hlinksldjump"/>
          </p:cNvPr>
          <p:cNvSpPr/>
          <p:nvPr/>
        </p:nvSpPr>
        <p:spPr>
          <a:xfrm>
            <a:off x="3609992" y="1042022"/>
            <a:ext cx="157767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Đom Đóm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8" y="175093"/>
            <a:ext cx="701101" cy="7620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6040113" y="98315"/>
            <a:ext cx="1437566" cy="1450557"/>
          </a:xfrm>
          <a:prstGeom prst="rect">
            <a:avLst/>
          </a:prstGeom>
        </p:spPr>
      </p:pic>
      <p:sp>
        <p:nvSpPr>
          <p:cNvPr id="54" name="Rounded Rectangle 53">
            <a:hlinkClick r:id="rId17" action="ppaction://hlinksldjump"/>
          </p:cNvPr>
          <p:cNvSpPr/>
          <p:nvPr/>
        </p:nvSpPr>
        <p:spPr>
          <a:xfrm>
            <a:off x="6288632" y="1760811"/>
            <a:ext cx="157767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Bọ </a:t>
            </a:r>
          </a:p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Cánh Cứng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89" y="-76439"/>
            <a:ext cx="1792379" cy="18045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8521801" y="710057"/>
            <a:ext cx="1451037" cy="1103904"/>
          </a:xfrm>
          <a:prstGeom prst="rect">
            <a:avLst/>
          </a:prstGeom>
        </p:spPr>
      </p:pic>
      <p:sp>
        <p:nvSpPr>
          <p:cNvPr id="57" name="Rounded Rectangle 56">
            <a:hlinkClick r:id="rId21" action="ppaction://hlinksldjump"/>
          </p:cNvPr>
          <p:cNvSpPr/>
          <p:nvPr/>
        </p:nvSpPr>
        <p:spPr>
          <a:xfrm>
            <a:off x="8728806" y="2115107"/>
            <a:ext cx="1826827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Chuồn Chuồn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18" y="487095"/>
            <a:ext cx="1755800" cy="15546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24" y="2909555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25" action="ppaction://hlinksldjump"/>
          </p:cNvPr>
          <p:cNvSpPr/>
          <p:nvPr/>
        </p:nvSpPr>
        <p:spPr>
          <a:xfrm>
            <a:off x="9002365" y="4034637"/>
            <a:ext cx="1419913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Bướm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1" y="2917361"/>
            <a:ext cx="1268078" cy="10242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97">
            <a:off x="8719818" y="4921974"/>
            <a:ext cx="1315866" cy="994473"/>
          </a:xfrm>
          <a:prstGeom prst="rect">
            <a:avLst/>
          </a:prstGeom>
        </p:spPr>
      </p:pic>
      <p:sp>
        <p:nvSpPr>
          <p:cNvPr id="63" name="Rounded Rectangle 62">
            <a:hlinkClick r:id="rId29" action="ppaction://hlinksldjump"/>
          </p:cNvPr>
          <p:cNvSpPr/>
          <p:nvPr/>
        </p:nvSpPr>
        <p:spPr>
          <a:xfrm>
            <a:off x="8762372" y="6106968"/>
            <a:ext cx="1419913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Bọ Ngựa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3" y="4761884"/>
            <a:ext cx="1542422" cy="13168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101">
            <a:off x="6911351" y="4932976"/>
            <a:ext cx="724612" cy="1037678"/>
          </a:xfrm>
          <a:prstGeom prst="rect">
            <a:avLst/>
          </a:prstGeom>
        </p:spPr>
      </p:pic>
      <p:sp>
        <p:nvSpPr>
          <p:cNvPr id="66" name="Rounded Rectangle 65">
            <a:hlinkClick r:id="rId33" action="ppaction://hlinksldjump"/>
          </p:cNvPr>
          <p:cNvSpPr/>
          <p:nvPr/>
        </p:nvSpPr>
        <p:spPr>
          <a:xfrm>
            <a:off x="6838052" y="6104395"/>
            <a:ext cx="1419913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Dế Mèn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4" y="4814728"/>
            <a:ext cx="1194920" cy="12741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3">
            <a:off x="5061598" y="5021591"/>
            <a:ext cx="1161451" cy="974521"/>
          </a:xfrm>
          <a:prstGeom prst="rect">
            <a:avLst/>
          </a:prstGeom>
        </p:spPr>
      </p:pic>
      <p:sp>
        <p:nvSpPr>
          <p:cNvPr id="69" name="Rounded Rectangle 68">
            <a:hlinkClick r:id="rId37" action="ppaction://hlinksldjump"/>
          </p:cNvPr>
          <p:cNvSpPr/>
          <p:nvPr/>
        </p:nvSpPr>
        <p:spPr>
          <a:xfrm>
            <a:off x="5012430" y="6122720"/>
            <a:ext cx="1419913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Cào Cào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92" y="4892108"/>
            <a:ext cx="1371719" cy="12375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0" y="4624557"/>
            <a:ext cx="1005160" cy="1797307"/>
          </a:xfrm>
          <a:prstGeom prst="rect">
            <a:avLst/>
          </a:prstGeom>
        </p:spPr>
      </p:pic>
      <p:sp>
        <p:nvSpPr>
          <p:cNvPr id="72" name="Rounded Rectangle 71">
            <a:hlinkClick r:id="rId41" action="ppaction://hlinksldjump"/>
          </p:cNvPr>
          <p:cNvSpPr/>
          <p:nvPr/>
        </p:nvSpPr>
        <p:spPr>
          <a:xfrm>
            <a:off x="3018164" y="6028195"/>
            <a:ext cx="1419913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Bọ Que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5" y="4289395"/>
            <a:ext cx="2060627" cy="16521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2178839" y="367770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44" action="ppaction://hlinksldjump"/>
          </p:cNvPr>
          <p:cNvSpPr/>
          <p:nvPr/>
        </p:nvSpPr>
        <p:spPr>
          <a:xfrm>
            <a:off x="1803401" y="4660566"/>
            <a:ext cx="176719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Nunito Black" pitchFamily="2" charset="0"/>
              </a:rPr>
              <a:t>Cánh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3528449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7188 -0.4777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78E-17 L -0.36077 0.017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8993 0.0192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97361 -0.0215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1.00694 -0.4546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98646 0.22778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51" grpId="0" animBg="1"/>
      <p:bldP spid="54" grpId="0" animBg="1"/>
      <p:bldP spid="57" grpId="0" animBg="1"/>
      <p:bldP spid="60" grpId="0" animBg="1"/>
      <p:bldP spid="63" grpId="0" animBg="1"/>
      <p:bldP spid="66" grpId="0" animBg="1"/>
      <p:bldP spid="69" grpId="0" animBg="1"/>
      <p:bldP spid="72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" y="-45941"/>
            <a:ext cx="10972800" cy="3793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6944" y="1297601"/>
            <a:ext cx="6821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0213" y="4960377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10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10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sáng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9610540" y="5720368"/>
            <a:ext cx="942426" cy="950943"/>
          </a:xfrm>
          <a:prstGeom prst="rect">
            <a:avLst/>
          </a:prstGeom>
        </p:spPr>
      </p:pic>
      <p:pic>
        <p:nvPicPr>
          <p:cNvPr id="1026" name="Picture 2" descr="ĐỒNG HỒ TREO TƯỜNG TRÒN QUARTZ CAO CẤP | Shopee Việt Na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>
            <a:fillRect/>
          </a:stretch>
        </p:blipFill>
        <p:spPr bwMode="auto">
          <a:xfrm>
            <a:off x="8704857" y="412851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4"/>
            <a:ext cx="12192000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8653" y="1231476"/>
            <a:ext cx="6021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nếu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đang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tối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7630" y="4677427"/>
            <a:ext cx="4732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22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10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hoặc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10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 10 </a:t>
            </a:r>
            <a:r>
              <a:rPr lang="en-US" sz="3600" err="1">
                <a:solidFill>
                  <a:srgbClr val="FF0000"/>
                </a:solidFill>
                <a:latin typeface="Nunito Black" pitchFamily="2" charset="0"/>
              </a:rPr>
              <a:t>phút</a:t>
            </a:r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 tối.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9241584" y="5878583"/>
            <a:ext cx="1197434" cy="910971"/>
          </a:xfrm>
          <a:prstGeom prst="rect">
            <a:avLst/>
          </a:prstGeom>
        </p:spPr>
      </p:pic>
      <p:pic>
        <p:nvPicPr>
          <p:cNvPr id="10" name="Picture 2" descr="ĐỒNG HỒ TREO TƯỜNG TRÒN QUARTZ CAO CẤP | Shopee Việt Na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>
            <a:fillRect/>
          </a:stretch>
        </p:blipFill>
        <p:spPr bwMode="auto">
          <a:xfrm>
            <a:off x="8070113" y="351662"/>
            <a:ext cx="3069535" cy="30830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9656" y="1153263"/>
            <a:ext cx="6768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bao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nhiêu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Nunito Black" pitchFamily="2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0799" y="4939539"/>
            <a:ext cx="2180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Black" pitchFamily="2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Nunito Black" pitchFamily="2" charset="0"/>
              </a:rPr>
              <a:t>tháng</a:t>
            </a:r>
            <a:endParaRPr lang="en-US" sz="36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52" y="5661303"/>
            <a:ext cx="1268559" cy="102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89" y="0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7358" y="1185310"/>
            <a:ext cx="6963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1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Nunito Black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8669" y="4528795"/>
            <a:ext cx="543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30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31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28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29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Nunito Black" pitchFamily="2" charset="0"/>
              </a:rPr>
              <a:t>nhuận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)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06">
            <a:off x="9265028" y="5680590"/>
            <a:ext cx="1315866" cy="994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457</Words>
  <Application>Microsoft Office PowerPoint</Application>
  <PresentationFormat>Widescreen</PresentationFormat>
  <Paragraphs>70</Paragraphs>
  <Slides>21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HP001 4 hàng</vt:lpstr>
      <vt:lpstr>Nunito Black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2021-07-24T01:07:00Z</dcterms:created>
  <dcterms:modified xsi:type="dcterms:W3CDTF">2023-12-10T04:38:15Z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F42E4516BF394487B2CD4B786F6E9B69</vt:lpwstr>
  </property>
  <property fmtid="{D5CDD505-2E9C-101B-9397-08002B2CF9AE}" pid="3" name="KSOProductBuildVer">
    <vt:lpwstr>1033-11.2.0.10258</vt:lpwstr>
  </property>
</Properties>
</file>