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 id="2147483694" r:id="rId4"/>
    <p:sldMasterId id="2147483706" r:id="rId5"/>
    <p:sldMasterId id="2147483719" r:id="rId6"/>
    <p:sldMasterId id="2147483731" r:id="rId7"/>
  </p:sldMasterIdLst>
  <p:notesMasterIdLst>
    <p:notesMasterId r:id="rId13"/>
  </p:notesMasterIdLst>
  <p:sldIdLst>
    <p:sldId id="11088447" r:id="rId8"/>
    <p:sldId id="271" r:id="rId9"/>
    <p:sldId id="265" r:id="rId10"/>
    <p:sldId id="3401" r:id="rId11"/>
    <p:sldId id="34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0A03BF-BDB9-4A45-9B59-55A59E96C1D1}" type="slidenum">
              <a:rPr lang="zh-CN" altLang="en-US" smtClean="0"/>
              <a:t>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BD0CC-E3E2-4331-AA06-EBB8ADD6037D}"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p:cNvGrpSpPr/>
          <p:nvPr userDrawn="1"/>
        </p:nvGrpSpPr>
        <p:grpSpPr>
          <a:xfrm>
            <a:off x="-418200" y="1324483"/>
            <a:ext cx="1627969" cy="3772305"/>
            <a:chOff x="2822570" y="743589"/>
            <a:chExt cx="1294598" cy="2999823"/>
          </a:xfrm>
        </p:grpSpPr>
        <p:pic>
          <p:nvPicPr>
            <p:cNvPr id="9"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5/16/2025</a:t>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BD0CC-E3E2-4331-AA06-EBB8ADD6037D}"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1"/>
            </p:custDataLst>
          </p:nvPr>
        </p:nvPicPr>
        <p:blipFill>
          <a:blip r:embed="rId6"/>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7"/>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2"/>
            </p:custDataLst>
          </p:nvPr>
        </p:nvPicPr>
        <p:blipFill>
          <a:blip r:embed="rId8"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3"/>
            </p:custDataLst>
          </p:nvPr>
        </p:nvPicPr>
        <p:blipFill>
          <a:blip r:embed="rId9" cstate="screen"/>
          <a:stretch>
            <a:fillRect/>
          </a:stretch>
        </p:blipFill>
        <p:spPr>
          <a:xfrm>
            <a:off x="1085747" y="3859845"/>
            <a:ext cx="2559562" cy="369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4A44005-491F-4ADB-8929-A6A576E06C24}" type="datetimeFigureOut">
              <a:rPr lang="zh-CN" altLang="en-US"/>
              <a:t>2025/5/16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AF95B7-AF74-4F24-B7FF-E0826487F923}" type="slidenum">
              <a:rPr lang="zh-CN" altLang="en-US"/>
              <a:t>‹#›</a:t>
            </a:fld>
            <a:endParaRPr lang="zh-CN" altLang="en-US"/>
          </a:p>
        </p:txBody>
      </p:sp>
    </p:spTree>
  </p:cSld>
  <p:clrMapOvr>
    <a:masterClrMapping/>
  </p:clrMapOvr>
  <p:transition spd="slow" advClick="0" advTm="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0686DA7-3446-417F-9FB3-E9C34F1F8903}" type="datetimeFigureOut">
              <a:rPr lang="zh-CN" altLang="en-US"/>
              <a:t>2025/5/16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3D3FBD-68E2-4DC6-950B-B0540DB3CAA0}" type="slidenum">
              <a:rPr lang="zh-CN" altLang="en-US"/>
              <a:t>‹#›</a:t>
            </a:fld>
            <a:endParaRPr lang="zh-CN" altLang="en-US"/>
          </a:p>
        </p:txBody>
      </p:sp>
    </p:spTree>
  </p:cSld>
  <p:clrMapOvr>
    <a:masterClrMapping/>
  </p:clrMapOvr>
  <p:transition spd="slow" advClick="0" advTm="0">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5171F85-F021-48E9-BB6B-2924F9D3CDEE}" type="datetimeFigureOut">
              <a:rPr lang="zh-CN" altLang="en-US"/>
              <a:t>2025/5/16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CE101A-360A-49B2-BDE2-11BDFECFC0B7}" type="slidenum">
              <a:rPr lang="zh-CN" altLang="en-US"/>
              <a:t>‹#›</a:t>
            </a:fld>
            <a:endParaRPr lang="zh-CN" altLang="en-US"/>
          </a:p>
        </p:txBody>
      </p:sp>
    </p:spTree>
  </p:cSld>
  <p:clrMapOvr>
    <a:masterClrMapping/>
  </p:clrMapOvr>
  <p:transition spd="slow" advClick="0" advTm="0">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2192AB9-AB77-4044-9089-48A14947FD6F}" type="datetimeFigureOut">
              <a:rPr lang="zh-CN" altLang="en-US"/>
              <a:t>2025/5/16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638ECD6-8DA6-47E8-82EB-1538BF369560}" type="slidenum">
              <a:rPr lang="zh-CN" altLang="en-US"/>
              <a:t>‹#›</a:t>
            </a:fld>
            <a:endParaRPr lang="zh-CN" altLang="en-US"/>
          </a:p>
        </p:txBody>
      </p:sp>
    </p:spTree>
  </p:cSld>
  <p:clrMapOvr>
    <a:masterClrMapping/>
  </p:clrMapOvr>
  <p:transition spd="slow" advClick="0" advTm="0">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198882A2-ED13-4A87-8D25-C0BB56A59C96}" type="datetimeFigureOut">
              <a:rPr lang="zh-CN" altLang="en-US"/>
              <a:t>2025/5/16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045F94-1EF7-46DE-ADB9-BDA483E0F1D9}" type="slidenum">
              <a:rPr lang="zh-CN" altLang="en-US"/>
              <a:t>‹#›</a:t>
            </a:fld>
            <a:endParaRPr lang="zh-CN" altLang="en-US"/>
          </a:p>
        </p:txBody>
      </p:sp>
    </p:spTree>
  </p:cSld>
  <p:clrMapOvr>
    <a:masterClrMapping/>
  </p:clrMapOvr>
  <p:transition spd="slow" advClick="0"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panose="020B0500000000000000"/>
            </a:endParaRPr>
          </a:p>
        </p:txBody>
      </p:sp>
      <p:sp>
        <p:nvSpPr>
          <p:cNvPr id="4" name="Date Placeholder 3"/>
          <p:cNvSpPr>
            <a:spLocks noGrp="1"/>
          </p:cNvSpPr>
          <p:nvPr>
            <p:ph type="dt" sz="half" idx="10"/>
          </p:nvPr>
        </p:nvSpPr>
        <p:spPr/>
        <p:txBody>
          <a:bodyPr/>
          <a:lstStyle/>
          <a:p>
            <a:fld id="{11EBD0CC-E3E2-4331-AA06-EBB8ADD6037D}"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panose="020B0500000000000000"/>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panose="020B0500000000000000"/>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panose="020B0500000000000000"/>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panose="020B0500000000000000"/>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panose="020B0500000000000000"/>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panose="020B0500000000000000"/>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panose="020B0500000000000000"/>
                <a:cs typeface="+mn-cs"/>
                <a:sym typeface="Arial" panose="020B0604020202020204"/>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FDE77F85-66DD-4863-8375-C15B6176C033}" type="datetimeFigureOut">
              <a:rPr lang="zh-CN" altLang="en-US"/>
              <a:t>2025/5/16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127F447-CC35-4472-BADC-C2DCC72ACD09}" type="slidenum">
              <a:rPr lang="zh-CN" altLang="en-US"/>
              <a:t>‹#›</a:t>
            </a:fld>
            <a:endParaRPr lang="zh-CN" altLang="en-US"/>
          </a:p>
        </p:txBody>
      </p:sp>
    </p:spTree>
  </p:cSld>
  <p:clrMapOvr>
    <a:masterClrMapping/>
  </p:clrMapOvr>
  <p:transition spd="slow" advClick="0" advTm="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p:cNvSpPr>
            <a:spLocks noGrp="1"/>
          </p:cNvSpPr>
          <p:nvPr>
            <p:ph type="dt" sz="half" idx="10"/>
          </p:nvPr>
        </p:nvSpPr>
        <p:spPr/>
        <p:txBody>
          <a:bodyPr/>
          <a:lstStyle>
            <a:lvl1pPr>
              <a:defRPr/>
            </a:lvl1pPr>
          </a:lstStyle>
          <a:p>
            <a:pPr>
              <a:defRPr/>
            </a:pPr>
            <a:fld id="{390DD9D0-5B05-481D-BEA5-84714C70DA19}" type="datetimeFigureOut">
              <a:rPr lang="zh-CN" altLang="en-US"/>
              <a:t>2025/5/16</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1B0F7FA0-7FF1-4FC3-B763-B73535AB9315}" type="slidenum">
              <a:rPr lang="zh-CN" altLang="en-US"/>
              <a:t>‹#›</a:t>
            </a:fld>
            <a:endParaRPr lang="zh-CN" altLang="en-US"/>
          </a:p>
        </p:txBody>
      </p:sp>
    </p:spTree>
  </p:cSld>
  <p:clrMapOvr>
    <a:masterClrMapping/>
  </p:clrMapOvr>
  <p:transition spd="slow" advClick="0" advTm="0">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EA6FCE4-8E40-4168-A56D-D54C8044A839}" type="datetimeFigureOut">
              <a:rPr lang="zh-CN" altLang="en-US"/>
              <a:t>2025/5/16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5AC4C0-CD2F-4D25-A923-E60FF14E11E9}" type="slidenum">
              <a:rPr lang="zh-CN" altLang="en-US"/>
              <a:t>‹#›</a:t>
            </a:fld>
            <a:endParaRPr lang="zh-CN" altLang="en-US"/>
          </a:p>
        </p:txBody>
      </p:sp>
    </p:spTree>
  </p:cSld>
  <p:clrMapOvr>
    <a:masterClrMapping/>
  </p:clrMapOvr>
  <p:transition spd="slow" advClick="0" advTm="0">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D9CBEB4-153F-47CE-A3C9-54F2181F20DF}" type="datetimeFigureOut">
              <a:rPr lang="zh-CN" altLang="en-US"/>
              <a:t>2025/5/16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33A370-FBEC-42AB-AB07-05FBF86D7516}" type="slidenum">
              <a:rPr lang="zh-CN" altLang="en-US"/>
              <a:t>‹#›</a:t>
            </a:fld>
            <a:endParaRPr lang="zh-CN" altLang="en-US"/>
          </a:p>
        </p:txBody>
      </p:sp>
    </p:spTree>
  </p:cSld>
  <p:clrMapOvr>
    <a:masterClrMapping/>
  </p:clrMapOvr>
  <p:transition spd="slow" advClick="0" advTm="0">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E5DB8C0-222C-463C-8E56-759B012FC676}" type="datetimeFigureOut">
              <a:rPr lang="zh-CN" altLang="en-US"/>
              <a:t>2025/5/16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DC5514-7CD0-42C8-B21E-80E374F8230F}" type="slidenum">
              <a:rPr lang="zh-CN" altLang="en-US"/>
              <a:t>‹#›</a:t>
            </a:fld>
            <a:endParaRPr lang="zh-CN" altLang="en-US"/>
          </a:p>
        </p:txBody>
      </p:sp>
    </p:spTree>
  </p:cSld>
  <p:clrMapOvr>
    <a:masterClrMapping/>
  </p:clrMapOvr>
  <p:transition spd="slow" advClick="0" advTm="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ACF6F99-27A4-4DD0-BF62-F88B30BA8608}" type="datetimeFigureOut">
              <a:rPr lang="zh-CN" altLang="en-US"/>
              <a:t>2025/5/16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0E3AC6-ECA8-49FB-9D1A-87E00A9C4D9A}" type="slidenum">
              <a:rPr lang="zh-CN" altLang="en-US"/>
              <a:t>‹#›</a:t>
            </a:fld>
            <a:endParaRPr lang="zh-CN" altLang="en-US"/>
          </a:p>
        </p:txBody>
      </p:sp>
    </p:spTree>
  </p:cSld>
  <p:clrMapOvr>
    <a:masterClrMapping/>
  </p:clrMapOvr>
  <p:transition spd="slow" advClick="0" advTm="0">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panose="020B0500000000000000"/>
              <a:ea typeface="Arial-Rounded" panose="020B0500000000000000"/>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0.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t>2025/5/16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46.jpeg"/><Relationship Id="rId5" Type="http://schemas.microsoft.com/office/2007/relationships/hdphoto" Target="../media/hdphoto1.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p:cNvPicPr>
            <a:picLocks noChangeAspect="1"/>
          </p:cNvPicPr>
          <p:nvPr/>
        </p:nvPicPr>
        <p:blipFill>
          <a:blip r:embed="rId2"/>
          <a:srcRect/>
          <a:stretch>
            <a:fillRect/>
          </a:stretch>
        </p:blipFill>
        <p:spPr>
          <a:xfrm>
            <a:off x="0" y="1"/>
            <a:ext cx="12192003" cy="6858001"/>
          </a:xfrm>
          <a:prstGeom prst="rect">
            <a:avLst/>
          </a:prstGeom>
        </p:spPr>
      </p:pic>
      <p:sp>
        <p:nvSpPr>
          <p:cNvPr id="8" name="矩形 7"/>
          <p:cNvSpPr/>
          <p:nvPr/>
        </p:nvSpPr>
        <p:spPr>
          <a:xfrm>
            <a:off x="1538273" y="1186048"/>
            <a:ext cx="9398019"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a:solidFill>
                <a:prstClr val="white"/>
              </a:solidFill>
              <a:latin typeface="等线"/>
              <a:ea typeface="等线" panose="02010600030101010101" pitchFamily="2" charset="-122"/>
            </a:endParaRPr>
          </a:p>
        </p:txBody>
      </p:sp>
      <p:sp>
        <p:nvSpPr>
          <p:cNvPr id="6" name="矩形 5"/>
          <p:cNvSpPr/>
          <p:nvPr/>
        </p:nvSpPr>
        <p:spPr>
          <a:xfrm>
            <a:off x="41360" y="-1"/>
            <a:ext cx="12192000"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等线" panose="02010600030101010101" pitchFamily="2" charset="-122"/>
            </a:endParaRPr>
          </a:p>
        </p:txBody>
      </p:sp>
      <p:sp>
        <p:nvSpPr>
          <p:cNvPr id="28" name="Luyện đọc từ khó"/>
          <p:cNvSpPr txBox="1"/>
          <p:nvPr/>
        </p:nvSpPr>
        <p:spPr>
          <a:xfrm>
            <a:off x="864508" y="252338"/>
            <a:ext cx="10545707" cy="769441"/>
          </a:xfrm>
          <a:prstGeom prst="rect">
            <a:avLst/>
          </a:prstGeom>
          <a:noFill/>
        </p:spPr>
        <p:txBody>
          <a:bodyPr wrap="none" rtlCol="0">
            <a:spAutoFit/>
          </a:bodyPr>
          <a:lstStyle/>
          <a:p>
            <a:pPr algn="just" defTabSz="914377">
              <a:defRPr/>
            </a:pP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Thứ</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a:t>
            </a: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sáu</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a:t>
            </a: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ngày</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16  </a:t>
            </a: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tháng</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5 </a:t>
            </a: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năm</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2025</a:t>
            </a:r>
          </a:p>
        </p:txBody>
      </p:sp>
      <p:sp>
        <p:nvSpPr>
          <p:cNvPr id="29" name="Luyện đọc từ khó"/>
          <p:cNvSpPr txBox="1"/>
          <p:nvPr/>
        </p:nvSpPr>
        <p:spPr>
          <a:xfrm>
            <a:off x="4684222" y="1021779"/>
            <a:ext cx="3408901" cy="769441"/>
          </a:xfrm>
          <a:prstGeom prst="rect">
            <a:avLst/>
          </a:prstGeom>
          <a:noFill/>
        </p:spPr>
        <p:txBody>
          <a:bodyPr wrap="square" rtlCol="0">
            <a:spAutoFit/>
          </a:bodyPr>
          <a:lstStyle/>
          <a:p>
            <a:pPr lvl="0" algn="just">
              <a:defRPr/>
            </a:pP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Tiếng</a:t>
            </a:r>
            <a:r>
              <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rPr>
              <a:t> </a:t>
            </a:r>
            <a:r>
              <a:rPr lang="en-US" sz="4400" b="1" dirty="0" err="1">
                <a:solidFill>
                  <a:srgbClr val="FFFF00"/>
                </a:solidFill>
                <a:effectLst>
                  <a:outerShdw blurRad="38100" dist="38100" dir="2700000" algn="tl">
                    <a:srgbClr val="000000">
                      <a:alpha val="43137"/>
                    </a:srgbClr>
                  </a:outerShdw>
                </a:effectLst>
                <a:latin typeface="HP001 4 hàng" pitchFamily="34" charset="0"/>
                <a:cs typeface="iCiel Cucho" pitchFamily="50" charset="0"/>
              </a:rPr>
              <a:t>Việt</a:t>
            </a:r>
            <a:endParaRPr lang="en-US" sz="4400" b="1" dirty="0">
              <a:solidFill>
                <a:srgbClr val="FFFF00"/>
              </a:solidFill>
              <a:effectLst>
                <a:outerShdw blurRad="38100" dist="38100" dir="2700000" algn="tl">
                  <a:srgbClr val="000000">
                    <a:alpha val="43137"/>
                  </a:srgbClr>
                </a:outerShdw>
              </a:effectLst>
              <a:latin typeface="HP001 4 hàng" pitchFamily="34" charset="0"/>
              <a:cs typeface="iCiel Cucho" pitchFamily="50" charset="0"/>
            </a:endParaRPr>
          </a:p>
        </p:txBody>
      </p:sp>
      <p:sp>
        <p:nvSpPr>
          <p:cNvPr id="32" name="Luyện đọc từ khó"/>
          <p:cNvSpPr txBox="1"/>
          <p:nvPr/>
        </p:nvSpPr>
        <p:spPr>
          <a:xfrm>
            <a:off x="196148" y="1809911"/>
            <a:ext cx="11675812" cy="1446550"/>
          </a:xfrm>
          <a:prstGeom prst="rect">
            <a:avLst/>
          </a:prstGeom>
          <a:noFill/>
        </p:spPr>
        <p:txBody>
          <a:bodyPr wrap="square" rtlCol="0">
            <a:spAutoFit/>
          </a:bodyPr>
          <a:lstStyle/>
          <a:p>
            <a:pPr lvl="0" algn="ctr">
              <a:defRPr/>
            </a:pPr>
            <a:r>
              <a:rPr lang="en-US" sz="4400" b="1" dirty="0">
                <a:solidFill>
                  <a:schemeClr val="bg1"/>
                </a:solidFill>
                <a:effectLst>
                  <a:outerShdw blurRad="38100" dist="38100" dir="2700000" algn="tl">
                    <a:srgbClr val="000000">
                      <a:alpha val="43137"/>
                    </a:srgbClr>
                  </a:outerShdw>
                </a:effectLst>
                <a:latin typeface="HP001 4 hàng" pitchFamily="34" charset="0"/>
              </a:rPr>
              <a:t> </a:t>
            </a:r>
            <a:r>
              <a:rPr lang="vi-VN" sz="4400" b="1" dirty="0">
                <a:solidFill>
                  <a:schemeClr val="bg1"/>
                </a:solidFill>
                <a:effectLst>
                  <a:outerShdw blurRad="38100" dist="38100" dir="2700000" algn="tl">
                    <a:srgbClr val="000000">
                      <a:alpha val="43137"/>
                    </a:srgbClr>
                  </a:outerShdw>
                </a:effectLst>
                <a:latin typeface="HP001 4 hàng" pitchFamily="34" charset="0"/>
              </a:rPr>
              <a:t>Lu</a:t>
            </a:r>
            <a:r>
              <a:rPr lang="el-GR" sz="4400" b="1" dirty="0">
                <a:solidFill>
                  <a:schemeClr val="bg1"/>
                </a:solidFill>
                <a:effectLst>
                  <a:outerShdw blurRad="38100" dist="38100" dir="2700000" algn="tl">
                    <a:srgbClr val="000000">
                      <a:alpha val="43137"/>
                    </a:srgbClr>
                  </a:outerShdw>
                </a:effectLst>
                <a:latin typeface="HP001 4 hàng" pitchFamily="34" charset="0"/>
              </a:rPr>
              <a:t>ΐ</a:t>
            </a:r>
            <a:r>
              <a:rPr lang="vi-VN" sz="4400" b="1" dirty="0">
                <a:solidFill>
                  <a:schemeClr val="bg1"/>
                </a:solidFill>
                <a:effectLst>
                  <a:outerShdw blurRad="38100" dist="38100" dir="2700000" algn="tl">
                    <a:srgbClr val="000000">
                      <a:alpha val="43137"/>
                    </a:srgbClr>
                  </a:outerShdw>
                </a:effectLst>
                <a:latin typeface="HP001 4 hàng" pitchFamily="34" charset="0"/>
              </a:rPr>
              <a:t>İn </a:t>
            </a:r>
            <a:r>
              <a:rPr lang="el-GR" sz="4400" b="1" dirty="0">
                <a:solidFill>
                  <a:schemeClr val="bg1"/>
                </a:solidFill>
                <a:effectLst>
                  <a:outerShdw blurRad="38100" dist="38100" dir="2700000" algn="tl">
                    <a:srgbClr val="000000">
                      <a:alpha val="43137"/>
                    </a:srgbClr>
                  </a:outerShdw>
                </a:effectLst>
                <a:latin typeface="HP001 4 hàng" pitchFamily="34" charset="0"/>
              </a:rPr>
              <a:t>νμ</a:t>
            </a:r>
            <a:r>
              <a:rPr lang="vi-VN" sz="4400" b="1" dirty="0">
                <a:solidFill>
                  <a:schemeClr val="bg1"/>
                </a:solidFill>
                <a:effectLst>
                  <a:outerShdw blurRad="38100" dist="38100" dir="2700000" algn="tl">
                    <a:srgbClr val="000000">
                      <a:alpha val="43137"/>
                    </a:srgbClr>
                  </a:outerShdw>
                </a:effectLst>
                <a:latin typeface="HP001 4 hàng" pitchFamily="34" charset="0"/>
              </a:rPr>
              <a:t>Ğt đĲn: V</a:t>
            </a:r>
            <a:r>
              <a:rPr lang="el-GR" sz="4400" b="1" dirty="0">
                <a:solidFill>
                  <a:schemeClr val="bg1"/>
                </a:solidFill>
                <a:effectLst>
                  <a:outerShdw blurRad="38100" dist="38100" dir="2700000" algn="tl">
                    <a:srgbClr val="000000">
                      <a:alpha val="43137"/>
                    </a:srgbClr>
                  </a:outerShdw>
                </a:effectLst>
                <a:latin typeface="HP001 4 hàng" pitchFamily="34" charset="0"/>
              </a:rPr>
              <a:t>Η</a:t>
            </a:r>
            <a:r>
              <a:rPr lang="vi-VN" sz="4400" b="1" dirty="0">
                <a:solidFill>
                  <a:schemeClr val="bg1"/>
                </a:solidFill>
                <a:effectLst>
                  <a:outerShdw blurRad="38100" dist="38100" dir="2700000" algn="tl">
                    <a:srgbClr val="000000">
                      <a:alpha val="43137"/>
                    </a:srgbClr>
                  </a:outerShdw>
                </a:effectLst>
                <a:latin typeface="HP001 4 hàng" pitchFamily="34" charset="0"/>
              </a:rPr>
              <a:t>Ğt đĲn văn </a:t>
            </a:r>
            <a:r>
              <a:rPr lang="el-GR" sz="4400" b="1" dirty="0">
                <a:solidFill>
                  <a:schemeClr val="bg1"/>
                </a:solidFill>
                <a:effectLst>
                  <a:outerShdw blurRad="38100" dist="38100" dir="2700000" algn="tl">
                    <a:srgbClr val="000000">
                      <a:alpha val="43137"/>
                    </a:srgbClr>
                  </a:outerShdw>
                </a:effectLst>
                <a:latin typeface="HP001 4 hàng" pitchFamily="34" charset="0"/>
              </a:rPr>
              <a:t>ΓϜ ωϙ </a:t>
            </a:r>
            <a:r>
              <a:rPr lang="vi-VN" sz="4400" b="1" dirty="0">
                <a:solidFill>
                  <a:schemeClr val="bg1"/>
                </a:solidFill>
                <a:effectLst>
                  <a:outerShdw blurRad="38100" dist="38100" dir="2700000" algn="tl">
                    <a:srgbClr val="000000">
                      <a:alpha val="43137"/>
                    </a:srgbClr>
                  </a:outerShdw>
                </a:effectLst>
                <a:latin typeface="HP001 4 hàng" pitchFamily="34" charset="0"/>
              </a:rPr>
              <a:t>cŪg </a:t>
            </a:r>
            <a:r>
              <a:rPr lang="el-GR" sz="4400" b="1" dirty="0">
                <a:solidFill>
                  <a:schemeClr val="bg1"/>
                </a:solidFill>
                <a:effectLst>
                  <a:outerShdw blurRad="38100" dist="38100" dir="2700000" algn="tl">
                    <a:srgbClr val="000000">
                      <a:alpha val="43137"/>
                    </a:srgbClr>
                  </a:outerShdw>
                </a:effectLst>
                <a:latin typeface="HP001 4 hàng" pitchFamily="34" charset="0"/>
              </a:rPr>
              <a:t>νμ</a:t>
            </a:r>
            <a:r>
              <a:rPr lang="vi-VN" sz="4400" b="1" dirty="0">
                <a:solidFill>
                  <a:schemeClr val="bg1"/>
                </a:solidFill>
                <a:effectLst>
                  <a:outerShdw blurRad="38100" dist="38100" dir="2700000" algn="tl">
                    <a:srgbClr val="000000">
                      <a:alpha val="43137"/>
                    </a:srgbClr>
                  </a:outerShdw>
                </a:effectLst>
                <a:latin typeface="HP001 4 hàng" pitchFamily="34" charset="0"/>
              </a:rPr>
              <a:t>İc của jŎ wgưƟ jà em </a:t>
            </a:r>
            <a:r>
              <a:rPr lang="el-GR" sz="4400" b="1" dirty="0">
                <a:solidFill>
                  <a:schemeClr val="bg1"/>
                </a:solidFill>
                <a:effectLst>
                  <a:outerShdw blurRad="38100" dist="38100" dir="2700000" algn="tl">
                    <a:srgbClr val="000000">
                      <a:alpha val="43137"/>
                    </a:srgbClr>
                  </a:outerShdw>
                </a:effectLst>
                <a:latin typeface="HP001 4 hàng" pitchFamily="34" charset="0"/>
              </a:rPr>
              <a:t>λμ</a:t>
            </a:r>
            <a:r>
              <a:rPr lang="vi-VN" sz="4400" b="1" dirty="0">
                <a:solidFill>
                  <a:schemeClr val="bg1"/>
                </a:solidFill>
                <a:effectLst>
                  <a:outerShdw blurRad="38100" dist="38100" dir="2700000" algn="tl">
                    <a:srgbClr val="000000">
                      <a:alpha val="43137"/>
                    </a:srgbClr>
                  </a:outerShdw>
                </a:effectLst>
                <a:latin typeface="HP001 4 hàng" pitchFamily="34" charset="0"/>
              </a:rPr>
              <a:t>Ğt</a:t>
            </a:r>
            <a:r>
              <a:rPr lang="en-US" sz="4400" b="1" dirty="0">
                <a:solidFill>
                  <a:schemeClr val="bg1"/>
                </a:solidFill>
                <a:effectLst>
                  <a:outerShdw blurRad="38100" dist="38100" dir="2700000" algn="tl">
                    <a:srgbClr val="000000">
                      <a:alpha val="43137"/>
                    </a:srgbClr>
                  </a:outerShdw>
                </a:effectLst>
                <a:latin typeface="HP001 4 hàng" pitchFamily="34" charset="0"/>
              </a:rPr>
              <a:t>.</a:t>
            </a:r>
            <a:endParaRPr lang="en-US" sz="4400" b="1" dirty="0">
              <a:solidFill>
                <a:schemeClr val="bg1"/>
              </a:solidFill>
              <a:effectLst>
                <a:outerShdw blurRad="38100" dist="38100" dir="2700000" algn="tl">
                  <a:srgbClr val="000000">
                    <a:alpha val="43137"/>
                  </a:srgbClr>
                </a:outerShdw>
              </a:effectLst>
              <a:latin typeface="HP001 4 hàng" pitchFamily="34" charset="0"/>
              <a:cs typeface="iCiel Cucho" pitchFamily="50" charset="0"/>
            </a:endParaRPr>
          </a:p>
        </p:txBody>
      </p:sp>
    </p:spTree>
    <p:extLst>
      <p:ext uri="{BB962C8B-B14F-4D97-AF65-F5344CB8AC3E}">
        <p14:creationId xmlns:p14="http://schemas.microsoft.com/office/powerpoint/2010/main" val="119170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rot="5400000">
            <a:off x="5311809" y="-5268044"/>
            <a:ext cx="1451005" cy="12074626"/>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Nunito Black" pitchFamily="2" charset="0"/>
            </a:endParaRPr>
          </a:p>
        </p:txBody>
      </p:sp>
      <p:pic>
        <p:nvPicPr>
          <p:cNvPr id="22" name="图片 21"/>
          <p:cNvPicPr>
            <a:picLocks noChangeAspect="1"/>
          </p:cNvPicPr>
          <p:nvPr/>
        </p:nvPicPr>
        <p:blipFill rotWithShape="1">
          <a:blip r:embed="rId3" cstate="screen"/>
          <a:srcRect/>
          <a:stretch>
            <a:fillRect/>
          </a:stretch>
        </p:blipFill>
        <p:spPr>
          <a:xfrm>
            <a:off x="572721" y="1734603"/>
            <a:ext cx="941253" cy="1209533"/>
          </a:xfrm>
          <a:prstGeom prst="rect">
            <a:avLst/>
          </a:prstGeom>
        </p:spPr>
      </p:pic>
      <p:pic>
        <p:nvPicPr>
          <p:cNvPr id="27" name="图片 26"/>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58491" y1="24845" x2="69811" y2="88199"/>
                      </a14:backgroundRemoval>
                    </a14:imgEffect>
                    <a14:imgEffect>
                      <a14:colorTemperature colorTemp="7200"/>
                    </a14:imgEffect>
                  </a14:imgLayer>
                </a14:imgProps>
              </a:ext>
            </a:extLst>
          </a:blip>
          <a:srcRect/>
          <a:stretch>
            <a:fillRect/>
          </a:stretch>
        </p:blipFill>
        <p:spPr>
          <a:xfrm>
            <a:off x="10168832" y="5173294"/>
            <a:ext cx="1905794" cy="1451003"/>
          </a:xfrm>
          <a:prstGeom prst="rect">
            <a:avLst/>
          </a:prstGeom>
        </p:spPr>
      </p:pic>
      <p:sp>
        <p:nvSpPr>
          <p:cNvPr id="14" name="Rectangle 13"/>
          <p:cNvSpPr/>
          <p:nvPr/>
        </p:nvSpPr>
        <p:spPr>
          <a:xfrm>
            <a:off x="154994" y="121166"/>
            <a:ext cx="11440657" cy="1200329"/>
          </a:xfrm>
          <a:prstGeom prst="rect">
            <a:avLst/>
          </a:prstGeom>
        </p:spPr>
        <p:txBody>
          <a:bodyPr wrap="square">
            <a:spAutoFit/>
          </a:bodyPr>
          <a:lstStyle/>
          <a:p>
            <a:r>
              <a:rPr lang="vi-VN" sz="3600" b="1" dirty="0">
                <a:solidFill>
                  <a:srgbClr val="FF0000"/>
                </a:solidFill>
                <a:latin typeface="Nunito Black" pitchFamily="2" charset="0"/>
                <a:cs typeface="Times New Roman" panose="02020603050405020304" pitchFamily="18" charset="0"/>
              </a:rPr>
              <a:t>1. Nói những điều em biết về một nghề nghiệp em yêu thích.</a:t>
            </a:r>
          </a:p>
        </p:txBody>
      </p:sp>
      <p:pic>
        <p:nvPicPr>
          <p:cNvPr id="15" name="Picture 2" descr="1,456 Different jobs Vectors - Free &amp;amp; Royalty-free Different jobs Vector  Images | Depositphoto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2703" y="1868140"/>
            <a:ext cx="9833316" cy="4958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p:cNvSpPr/>
          <p:nvPr/>
        </p:nvSpPr>
        <p:spPr>
          <a:xfrm>
            <a:off x="359640" y="687425"/>
            <a:ext cx="11527560" cy="523220"/>
          </a:xfrm>
          <a:prstGeom prst="rect">
            <a:avLst/>
          </a:prstGeom>
        </p:spPr>
        <p:txBody>
          <a:bodyPr wrap="square">
            <a:spAutoFit/>
          </a:bodyPr>
          <a:lstStyle/>
          <a:p>
            <a:r>
              <a:rPr lang="vi-VN" sz="2800" b="1" dirty="0">
                <a:latin typeface="Nunito Black" pitchFamily="2" charset="0"/>
                <a:cs typeface="Times New Roman" panose="02020603050405020304" pitchFamily="18" charset="0"/>
              </a:rPr>
              <a:t>2. Viết 4 – 5 câu kể về công việc của một người mà em biết.</a:t>
            </a:r>
          </a:p>
        </p:txBody>
      </p:sp>
      <p:grpSp>
        <p:nvGrpSpPr>
          <p:cNvPr id="6" name="Group 5"/>
          <p:cNvGrpSpPr/>
          <p:nvPr/>
        </p:nvGrpSpPr>
        <p:grpSpPr>
          <a:xfrm>
            <a:off x="627322" y="1382052"/>
            <a:ext cx="11446326" cy="4690893"/>
            <a:chOff x="-736305" y="733511"/>
            <a:chExt cx="8584745" cy="3518171"/>
          </a:xfrm>
        </p:grpSpPr>
        <p:grpSp>
          <p:nvGrpSpPr>
            <p:cNvPr id="7" name="Group 6"/>
            <p:cNvGrpSpPr/>
            <p:nvPr/>
          </p:nvGrpSpPr>
          <p:grpSpPr>
            <a:xfrm>
              <a:off x="-736305" y="733511"/>
              <a:ext cx="8169646" cy="3518171"/>
              <a:chOff x="-736305" y="733511"/>
              <a:chExt cx="8169646" cy="3518171"/>
            </a:xfrm>
          </p:grpSpPr>
          <p:pic>
            <p:nvPicPr>
              <p:cNvPr id="13" name="Picture 1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407463" y="733511"/>
                <a:ext cx="7293685" cy="3479713"/>
              </a:xfrm>
              <a:prstGeom prst="rect">
                <a:avLst/>
              </a:prstGeom>
            </p:spPr>
          </p:pic>
          <p:sp>
            <p:nvSpPr>
              <p:cNvPr id="14" name="Oval 13"/>
              <p:cNvSpPr/>
              <p:nvPr/>
            </p:nvSpPr>
            <p:spPr>
              <a:xfrm>
                <a:off x="1773296" y="2172585"/>
                <a:ext cx="2605087" cy="942797"/>
              </a:xfrm>
              <a:prstGeom prst="ellipse">
                <a:avLst/>
              </a:prstGeom>
              <a:solidFill>
                <a:srgbClr val="F8BCDC"/>
              </a:solidFill>
              <a:ln>
                <a:solidFill>
                  <a:srgbClr val="F8B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Nunito Black" pitchFamily="2" charset="0"/>
                </a:endParaRPr>
              </a:p>
            </p:txBody>
          </p:sp>
          <p:sp>
            <p:nvSpPr>
              <p:cNvPr id="15" name="Rectangle: Rounded Corners 14"/>
              <p:cNvSpPr/>
              <p:nvPr/>
            </p:nvSpPr>
            <p:spPr>
              <a:xfrm>
                <a:off x="1545125" y="867137"/>
                <a:ext cx="3061430" cy="972622"/>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Nunito Black" pitchFamily="2" charset="0"/>
                </a:endParaRPr>
              </a:p>
            </p:txBody>
          </p:sp>
          <p:sp>
            <p:nvSpPr>
              <p:cNvPr id="16" name="Rectangle: Rounded Corners 15"/>
              <p:cNvSpPr/>
              <p:nvPr/>
            </p:nvSpPr>
            <p:spPr>
              <a:xfrm>
                <a:off x="-736305" y="2024907"/>
                <a:ext cx="2153094"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Nunito Black" pitchFamily="2" charset="0"/>
                </a:endParaRPr>
              </a:p>
            </p:txBody>
          </p:sp>
          <p:sp>
            <p:nvSpPr>
              <p:cNvPr id="17" name="Rectangle: Rounded Corners 16"/>
              <p:cNvSpPr/>
              <p:nvPr/>
            </p:nvSpPr>
            <p:spPr>
              <a:xfrm>
                <a:off x="4828254" y="2001785"/>
                <a:ext cx="2605087"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Nunito Black" pitchFamily="2" charset="0"/>
                </a:endParaRPr>
              </a:p>
            </p:txBody>
          </p:sp>
          <p:sp>
            <p:nvSpPr>
              <p:cNvPr id="18" name="Rectangle: Rounded Corners 17"/>
              <p:cNvSpPr/>
              <p:nvPr/>
            </p:nvSpPr>
            <p:spPr>
              <a:xfrm>
                <a:off x="1210244" y="3364544"/>
                <a:ext cx="4026290" cy="887138"/>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Nunito Black" pitchFamily="2" charset="0"/>
                </a:endParaRPr>
              </a:p>
            </p:txBody>
          </p:sp>
        </p:grpSp>
        <p:sp>
          <p:nvSpPr>
            <p:cNvPr id="8" name="TextBox 7"/>
            <p:cNvSpPr txBox="1"/>
            <p:nvPr/>
          </p:nvSpPr>
          <p:spPr>
            <a:xfrm>
              <a:off x="2009330" y="2448002"/>
              <a:ext cx="2504653" cy="346249"/>
            </a:xfrm>
            <a:prstGeom prst="rect">
              <a:avLst/>
            </a:prstGeom>
            <a:noFill/>
          </p:spPr>
          <p:txBody>
            <a:bodyPr wrap="square" rtlCol="0">
              <a:spAutoFit/>
            </a:bodyPr>
            <a:lstStyle/>
            <a:p>
              <a:r>
                <a:rPr lang="vi-VN" sz="2400" b="1" dirty="0">
                  <a:latin typeface="Nunito Black" pitchFamily="2" charset="0"/>
                  <a:cs typeface="Times New Roman" panose="02020603050405020304" pitchFamily="18" charset="0"/>
                </a:rPr>
                <a:t>Kể về một công việc</a:t>
              </a:r>
            </a:p>
          </p:txBody>
        </p:sp>
        <p:sp>
          <p:nvSpPr>
            <p:cNvPr id="9" name="TextBox 8"/>
            <p:cNvSpPr txBox="1"/>
            <p:nvPr/>
          </p:nvSpPr>
          <p:spPr>
            <a:xfrm>
              <a:off x="1601063" y="815899"/>
              <a:ext cx="3145380" cy="865622"/>
            </a:xfrm>
            <a:prstGeom prst="rect">
              <a:avLst/>
            </a:prstGeom>
            <a:noFill/>
          </p:spPr>
          <p:txBody>
            <a:bodyPr wrap="square" rtlCol="0">
              <a:spAutoFit/>
            </a:bodyPr>
            <a:lstStyle/>
            <a:p>
              <a:pPr>
                <a:lnSpc>
                  <a:spcPct val="150000"/>
                </a:lnSpc>
              </a:pPr>
              <a:r>
                <a:rPr lang="vi-VN" sz="2400" dirty="0">
                  <a:latin typeface="Nunito Black" pitchFamily="2" charset="0"/>
                </a:rPr>
                <a:t>(</a:t>
              </a:r>
              <a:r>
                <a:rPr lang="vi-VN" sz="2400" dirty="0">
                  <a:latin typeface="Nunito Black" pitchFamily="2" charset="0"/>
                  <a:cs typeface="Times New Roman" panose="02020603050405020304" pitchFamily="18" charset="0"/>
                </a:rPr>
                <a:t>1) Em muốn kể về ai? Người đó làm công việc gì?</a:t>
              </a:r>
            </a:p>
          </p:txBody>
        </p:sp>
        <p:sp>
          <p:nvSpPr>
            <p:cNvPr id="10" name="TextBox 9"/>
            <p:cNvSpPr txBox="1"/>
            <p:nvPr/>
          </p:nvSpPr>
          <p:spPr>
            <a:xfrm>
              <a:off x="4787010" y="1958343"/>
              <a:ext cx="3061430" cy="998351"/>
            </a:xfrm>
            <a:prstGeom prst="rect">
              <a:avLst/>
            </a:prstGeom>
            <a:noFill/>
          </p:spPr>
          <p:txBody>
            <a:bodyPr wrap="square" rtlCol="0">
              <a:spAutoFit/>
            </a:bodyPr>
            <a:lstStyle/>
            <a:p>
              <a:pPr>
                <a:lnSpc>
                  <a:spcPct val="150000"/>
                </a:lnSpc>
              </a:pPr>
              <a:r>
                <a:rPr lang="vi-VN" sz="2800" dirty="0">
                  <a:latin typeface="Nunito Black" pitchFamily="2" charset="0"/>
                  <a:cs typeface="Times New Roman" panose="02020603050405020304" pitchFamily="18" charset="0"/>
                </a:rPr>
                <a:t>(2) Người đó làm việc </a:t>
              </a:r>
            </a:p>
            <a:p>
              <a:pPr>
                <a:lnSpc>
                  <a:spcPct val="150000"/>
                </a:lnSpc>
              </a:pPr>
              <a:r>
                <a:rPr lang="vi-VN" sz="2800" dirty="0">
                  <a:latin typeface="Nunito Black" pitchFamily="2" charset="0"/>
                  <a:cs typeface="Times New Roman" panose="02020603050405020304" pitchFamily="18" charset="0"/>
                </a:rPr>
                <a:t>ở đâu?</a:t>
              </a:r>
            </a:p>
          </p:txBody>
        </p:sp>
        <p:sp>
          <p:nvSpPr>
            <p:cNvPr id="11" name="TextBox 10"/>
            <p:cNvSpPr txBox="1"/>
            <p:nvPr/>
          </p:nvSpPr>
          <p:spPr>
            <a:xfrm>
              <a:off x="1189754" y="3557269"/>
              <a:ext cx="4279472" cy="450123"/>
            </a:xfrm>
            <a:prstGeom prst="rect">
              <a:avLst/>
            </a:prstGeom>
            <a:noFill/>
          </p:spPr>
          <p:txBody>
            <a:bodyPr wrap="square" rtlCol="0">
              <a:spAutoFit/>
            </a:bodyPr>
            <a:lstStyle/>
            <a:p>
              <a:pPr>
                <a:lnSpc>
                  <a:spcPct val="150000"/>
                </a:lnSpc>
              </a:pPr>
              <a:r>
                <a:rPr lang="vi-VN" sz="2400" dirty="0">
                  <a:latin typeface="Nunito Black" pitchFamily="2" charset="0"/>
                  <a:cs typeface="Times New Roman" panose="02020603050405020304" pitchFamily="18" charset="0"/>
                </a:rPr>
                <a:t>(3) Công việc đó đem lại lợi ích gì?</a:t>
              </a:r>
            </a:p>
          </p:txBody>
        </p:sp>
        <p:sp>
          <p:nvSpPr>
            <p:cNvPr id="12" name="TextBox 11"/>
            <p:cNvSpPr txBox="1"/>
            <p:nvPr/>
          </p:nvSpPr>
          <p:spPr>
            <a:xfrm>
              <a:off x="-736305" y="2027436"/>
              <a:ext cx="2295764" cy="865622"/>
            </a:xfrm>
            <a:prstGeom prst="rect">
              <a:avLst/>
            </a:prstGeom>
            <a:noFill/>
          </p:spPr>
          <p:txBody>
            <a:bodyPr wrap="square" rtlCol="0">
              <a:spAutoFit/>
            </a:bodyPr>
            <a:lstStyle/>
            <a:p>
              <a:pPr>
                <a:lnSpc>
                  <a:spcPct val="150000"/>
                </a:lnSpc>
              </a:pPr>
              <a:r>
                <a:rPr lang="vi-VN" sz="2400" dirty="0">
                  <a:latin typeface="Nunito Black" pitchFamily="2" charset="0"/>
                  <a:cs typeface="Times New Roman" panose="02020603050405020304" pitchFamily="18" charset="0"/>
                </a:rPr>
                <a:t>(4) Em có suy nghĩ gì về công việc đó?</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5248" y="1266751"/>
            <a:ext cx="9342303" cy="4401205"/>
          </a:xfrm>
          <a:prstGeom prst="rect">
            <a:avLst/>
          </a:prstGeom>
          <a:noFill/>
        </p:spPr>
        <p:txBody>
          <a:bodyPr wrap="square">
            <a:spAutoFit/>
          </a:bodyPr>
          <a:lstStyle/>
          <a:p>
            <a:pPr indent="457200" algn="just"/>
            <a:r>
              <a:rPr lang="vi-VN" sz="2800" dirty="0">
                <a:latin typeface="Nunito Black" pitchFamily="2" charset="0"/>
              </a:rPr>
              <a:t>Bố em là họa sĩ truyện tranh. Công việc của bố là vẽ ra các trang truyện tranh đáng yêu, nhiều màu sắc cho chúng ta đọc. Có những hôm, vì độc giả thúc dục nhiều, bố phải ngồi vẽ đến đêm khuya mới được nghỉ. Dạo này, bố thường bị đau lưng vì ngồi quá nhiều, nhưng bố vẫn cố gắng hoàn thành công việc của mình. Cầm trên tay các trang truyện do bố vẽ, em cảm thấy yêu thích và tự hào vô cùng. Em mong bố luôn mạnh khỏe và hết đau lưng để có thể tiếp tục vẽ nên nhiều quyển truyện hay khác nữa.</a:t>
            </a:r>
            <a:endParaRPr lang="en-US" sz="2800" dirty="0">
              <a:latin typeface="Nunito Black"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4404" y="2657523"/>
            <a:ext cx="4643192" cy="1200329"/>
          </a:xfrm>
          <a:prstGeom prst="rect">
            <a:avLst/>
          </a:prstGeom>
          <a:noFill/>
        </p:spPr>
        <p:txBody>
          <a:bodyPr wrap="square" rtlCol="0">
            <a:spAutoFit/>
          </a:bodyPr>
          <a:lstStyle/>
          <a:p>
            <a:r>
              <a:rPr lang="en-US" sz="7200">
                <a:solidFill>
                  <a:srgbClr val="FF0000"/>
                </a:solidFill>
                <a:effectLst>
                  <a:outerShdw blurRad="38100" dist="38100" dir="2700000" algn="tl">
                    <a:srgbClr val="000000">
                      <a:alpha val="43137"/>
                    </a:srgbClr>
                  </a:outerShdw>
                </a:effectLst>
                <a:latin typeface="Nunito Black" pitchFamily="2" charset="0"/>
              </a:rPr>
              <a:t>Vận dụng</a:t>
            </a:r>
            <a:endParaRPr lang="en-US" sz="7200" dirty="0">
              <a:solidFill>
                <a:srgbClr val="FF0000"/>
              </a:solidFill>
              <a:effectLst>
                <a:outerShdw blurRad="38100" dist="38100" dir="2700000" algn="tl">
                  <a:srgbClr val="000000">
                    <a:alpha val="43137"/>
                  </a:srgbClr>
                </a:outerShdw>
              </a:effectLst>
              <a:latin typeface="Nunito Black"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251</Words>
  <Application>Microsoft Office PowerPoint</Application>
  <PresentationFormat>Widescreen</PresentationFormat>
  <Paragraphs>15</Paragraphs>
  <Slides>5</Slides>
  <Notes>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vt:i4>
      </vt:variant>
    </vt:vector>
  </HeadingPairs>
  <TitlesOfParts>
    <vt:vector size="19" baseType="lpstr">
      <vt:lpstr>等线</vt:lpstr>
      <vt:lpstr>Arial</vt:lpstr>
      <vt:lpstr>Arial-Rounded</vt:lpstr>
      <vt:lpstr>Calibri</vt:lpstr>
      <vt:lpstr>Calibri Light</vt:lpstr>
      <vt:lpstr>HP001 4 hàng</vt:lpstr>
      <vt:lpstr>Nunito Black</vt:lpstr>
      <vt:lpstr>Office Theme</vt:lpstr>
      <vt:lpstr>Custom Design</vt:lpstr>
      <vt:lpstr>1_Office 主题</vt:lpstr>
      <vt:lpstr>2_Office 主题</vt:lpstr>
      <vt:lpstr>第一PPT，www.1ppt.com</vt:lpstr>
      <vt:lpstr>https://www.freeppt7.com</vt:lpstr>
      <vt:lpstr>3_Office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48</cp:revision>
  <dcterms:created xsi:type="dcterms:W3CDTF">2021-07-20T01:55:00Z</dcterms:created>
  <dcterms:modified xsi:type="dcterms:W3CDTF">2025-05-16T01:08:11Z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D99414DE28C04FB2B7BE94D9F3063D93</vt:lpwstr>
  </property>
  <property fmtid="{D5CDD505-2E9C-101B-9397-08002B2CF9AE}" pid="3" name="KSOProductBuildVer">
    <vt:lpwstr>1033-11.2.0.10258</vt:lpwstr>
  </property>
</Properties>
</file>