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handoutMasterIdLst>
    <p:handoutMasterId r:id="rId14"/>
  </p:handoutMasterIdLst>
  <p:sldIdLst>
    <p:sldId id="11088394" r:id="rId3"/>
    <p:sldId id="11088409" r:id="rId4"/>
    <p:sldId id="11088392" r:id="rId5"/>
    <p:sldId id="11088393" r:id="rId6"/>
    <p:sldId id="11088401" r:id="rId7"/>
    <p:sldId id="11088407" r:id="rId8"/>
    <p:sldId id="11088406" r:id="rId9"/>
    <p:sldId id="11088398" r:id="rId10"/>
    <p:sldId id="11088399" r:id="rId11"/>
    <p:sldId id="1108839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ADA22-4AEE-428B-BF38-E2D8B01B70BA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82AD9-5804-471B-8B31-21D20D2B8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5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10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5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2024/12/21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02" y="-13645"/>
            <a:ext cx="12192000" cy="6858000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Luyện đọc từ khó"/>
          <p:cNvSpPr txBox="1"/>
          <p:nvPr/>
        </p:nvSpPr>
        <p:spPr>
          <a:xfrm>
            <a:off x="4629622" y="1036208"/>
            <a:ext cx="207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TǨn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32" name="Luyện đọc từ khó"/>
          <p:cNvSpPr txBox="1"/>
          <p:nvPr/>
        </p:nvSpPr>
        <p:spPr>
          <a:xfrm>
            <a:off x="636104" y="1836610"/>
            <a:ext cx="11224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lt-LT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Thực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hành</a:t>
            </a: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và trải nghiệm xem đồng hồ.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itchFamily="34" charset="0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98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69165" y="2103120"/>
            <a:ext cx="8302487" cy="1325880"/>
          </a:xfrm>
        </p:spPr>
        <p:txBody>
          <a:bodyPr>
            <a:normAutofit fontScale="90000"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rPr>
              <a:t>Vận</a:t>
            </a:r>
            <a:r>
              <a:rPr lang="en-US" sz="6600" b="1" dirty="0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rPr>
              <a:t>dụng</a:t>
            </a:r>
            <a:r>
              <a:rPr lang="en-US" sz="6600" b="1" dirty="0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rPr>
              <a:t>, </a:t>
            </a:r>
            <a:r>
              <a:rPr lang="en-US" sz="6600" b="1" dirty="0" err="1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rPr>
              <a:t>trải</a:t>
            </a:r>
            <a:r>
              <a:rPr lang="en-US" sz="6600" b="1" dirty="0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rPr>
              <a:t>nghiệm</a:t>
            </a:r>
            <a:endParaRPr lang="en-US" sz="6600" b="1" dirty="0">
              <a:solidFill>
                <a:srgbClr val="0070C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26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kumimoji="0" lang="en-US" altLang="zh-CN" sz="66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unito Black" pitchFamily="2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8287" y="601664"/>
            <a:ext cx="95981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1: 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Quay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chỉ</a:t>
            </a:r>
            <a:endParaRPr lang="en-US" sz="3200" dirty="0">
              <a:latin typeface="Nunito Black" pitchFamily="2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9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30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7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15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3728" t="17238" r="22720" b="32762"/>
          <a:stretch>
            <a:fillRect/>
          </a:stretch>
        </p:blipFill>
        <p:spPr>
          <a:xfrm>
            <a:off x="8680174" y="924643"/>
            <a:ext cx="2907558" cy="217478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16102" y="3229739"/>
            <a:ext cx="2686908" cy="2616200"/>
            <a:chOff x="1800786" y="3410493"/>
            <a:chExt cx="2686908" cy="2616200"/>
          </a:xfrm>
        </p:grpSpPr>
        <p:pic>
          <p:nvPicPr>
            <p:cNvPr id="7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>
              <a:fillRect/>
            </a:stretch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>
              <a:fillRect/>
            </a:stretch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19710" y="3840738"/>
            <a:ext cx="73940" cy="1376350"/>
            <a:chOff x="4658451" y="3999435"/>
            <a:chExt cx="73940" cy="1376350"/>
          </a:xfrm>
        </p:grpSpPr>
        <p:grpSp>
          <p:nvGrpSpPr>
            <p:cNvPr id="11" name="Group 10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16" name="Isosceles Triangle 15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14" name="Isosceles Triangle 13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91952" y="3996020"/>
            <a:ext cx="129453" cy="1085509"/>
            <a:chOff x="4783093" y="4150007"/>
            <a:chExt cx="129453" cy="1085509"/>
          </a:xfrm>
        </p:grpSpPr>
        <p:grpSp>
          <p:nvGrpSpPr>
            <p:cNvPr id="19" name="Group 18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24" name="Isosceles Triangle 23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22" name="Isosceles Triangle 21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506775" y="5778090"/>
            <a:ext cx="157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giờ</a:t>
            </a:r>
            <a:endParaRPr lang="en-US" sz="28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511850" y="3229739"/>
            <a:ext cx="2686908" cy="2616200"/>
            <a:chOff x="1800786" y="3410493"/>
            <a:chExt cx="2686908" cy="2616200"/>
          </a:xfrm>
        </p:grpSpPr>
        <p:pic>
          <p:nvPicPr>
            <p:cNvPr id="28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>
              <a:fillRect/>
            </a:stretch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>
              <a:fillRect/>
            </a:stretch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30" name="Oval 29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15458" y="3847088"/>
            <a:ext cx="73940" cy="1376350"/>
            <a:chOff x="4658451" y="3999435"/>
            <a:chExt cx="73940" cy="1376350"/>
          </a:xfrm>
        </p:grpSpPr>
        <p:grpSp>
          <p:nvGrpSpPr>
            <p:cNvPr id="32" name="Group 31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37" name="Isosceles Triangle 36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35" name="Isosceles Triangle 34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Oval 33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787700" y="3996020"/>
            <a:ext cx="129453" cy="1085509"/>
            <a:chOff x="4783093" y="4150007"/>
            <a:chExt cx="129453" cy="1085509"/>
          </a:xfrm>
        </p:grpSpPr>
        <p:grpSp>
          <p:nvGrpSpPr>
            <p:cNvPr id="40" name="Group 39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45" name="Isosceles Triangle 44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Isosceles Triangle 45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43" name="Isosceles Triangle 42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Oval 41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511850" y="5774829"/>
            <a:ext cx="327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b) 9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30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phút</a:t>
            </a:r>
            <a:endParaRPr lang="en-US" sz="28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8007598" y="3229739"/>
            <a:ext cx="2686908" cy="2616200"/>
            <a:chOff x="1800786" y="3410493"/>
            <a:chExt cx="2686908" cy="2616200"/>
          </a:xfrm>
        </p:grpSpPr>
        <p:pic>
          <p:nvPicPr>
            <p:cNvPr id="49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>
              <a:fillRect/>
            </a:stretch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>
              <a:fillRect/>
            </a:stretch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51" name="Oval 50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311206" y="3840738"/>
            <a:ext cx="73940" cy="1376350"/>
            <a:chOff x="4658451" y="3999435"/>
            <a:chExt cx="73940" cy="1376350"/>
          </a:xfrm>
        </p:grpSpPr>
        <p:grpSp>
          <p:nvGrpSpPr>
            <p:cNvPr id="53" name="Group 52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58" name="Isosceles Triangle 57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56" name="Isosceles Triangle 55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56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Oval 54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283448" y="3996020"/>
            <a:ext cx="129453" cy="1085509"/>
            <a:chOff x="4783093" y="4150007"/>
            <a:chExt cx="129453" cy="1085509"/>
          </a:xfrm>
        </p:grpSpPr>
        <p:grpSp>
          <p:nvGrpSpPr>
            <p:cNvPr id="61" name="Group 60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66" name="Isosceles Triangle 65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Isosceles Triangle 66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64" name="Isosceles Triangle 63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Oval 62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8007598" y="5784354"/>
            <a:ext cx="290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c) 7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phút</a:t>
            </a:r>
            <a:endParaRPr lang="en-US" sz="28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100000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050000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0288" y="609312"/>
            <a:ext cx="105914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khóa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nay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latin typeface="Nunito Black" pitchFamily="2" charset="0"/>
                <a:cs typeface="Times New Roman" panose="02020603050405020304" pitchFamily="18" charset="0"/>
              </a:rPr>
              <a:t>hỏi</a:t>
            </a:r>
            <a:r>
              <a:rPr lang="en-US" sz="3600">
                <a:latin typeface="Nunito Black" pitchFamily="2" charset="0"/>
                <a:cs typeface="Times New Roman" panose="02020603050405020304" pitchFamily="18" charset="0"/>
              </a:rPr>
              <a:t>:</a:t>
            </a:r>
          </a:p>
          <a:p>
            <a:endParaRPr lang="en-US" sz="3600" dirty="0">
              <a:latin typeface="Nunito Black" pitchFamily="2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9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15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môn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latin typeface="Nunito Black" pitchFamily="2" charset="0"/>
                <a:cs typeface="Times New Roman" panose="02020603050405020304" pitchFamily="18" charset="0"/>
              </a:rPr>
              <a:t>gì</a:t>
            </a:r>
            <a:r>
              <a:rPr lang="en-US" sz="3600">
                <a:latin typeface="Nunito Black" pitchFamily="2" charset="0"/>
                <a:cs typeface="Times New Roman" panose="02020603050405020304" pitchFamily="18" charset="0"/>
              </a:rPr>
              <a:t>?</a:t>
            </a:r>
          </a:p>
          <a:p>
            <a:endParaRPr lang="en-US" sz="3600" dirty="0">
              <a:latin typeface="Nunito Black" pitchFamily="2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môn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15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15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phút</a:t>
            </a:r>
            <a:endParaRPr lang="en-US" sz="36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56400" y="538838"/>
            <a:ext cx="6395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3: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Đồng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hồ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mấy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giờ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22369" y="1499585"/>
            <a:ext cx="8347261" cy="4787768"/>
            <a:chOff x="1896036" y="1539080"/>
            <a:chExt cx="8347261" cy="478776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3983" t="23698" r="24085" b="13120"/>
            <a:stretch>
              <a:fillRect/>
            </a:stretch>
          </p:blipFill>
          <p:spPr>
            <a:xfrm>
              <a:off x="1896036" y="1539080"/>
              <a:ext cx="8347261" cy="4787768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/>
          </p:nvSpPr>
          <p:spPr>
            <a:xfrm>
              <a:off x="3952876" y="1571626"/>
              <a:ext cx="2457450" cy="495300"/>
            </a:xfrm>
            <a:custGeom>
              <a:avLst/>
              <a:gdLst>
                <a:gd name="connsiteX0" fmla="*/ 0 w 2085975"/>
                <a:gd name="connsiteY0" fmla="*/ 0 h 485775"/>
                <a:gd name="connsiteX1" fmla="*/ 2085975 w 2085975"/>
                <a:gd name="connsiteY1" fmla="*/ 0 h 485775"/>
                <a:gd name="connsiteX2" fmla="*/ 2085975 w 2085975"/>
                <a:gd name="connsiteY2" fmla="*/ 485775 h 485775"/>
                <a:gd name="connsiteX3" fmla="*/ 0 w 2085975"/>
                <a:gd name="connsiteY3" fmla="*/ 485775 h 485775"/>
                <a:gd name="connsiteX4" fmla="*/ 0 w 2085975"/>
                <a:gd name="connsiteY4" fmla="*/ 0 h 485775"/>
                <a:gd name="connsiteX0-1" fmla="*/ 0 w 2457450"/>
                <a:gd name="connsiteY0-2" fmla="*/ 0 h 485775"/>
                <a:gd name="connsiteX1-3" fmla="*/ 2457450 w 2457450"/>
                <a:gd name="connsiteY1-4" fmla="*/ 57150 h 485775"/>
                <a:gd name="connsiteX2-5" fmla="*/ 2085975 w 2457450"/>
                <a:gd name="connsiteY2-6" fmla="*/ 485775 h 485775"/>
                <a:gd name="connsiteX3-7" fmla="*/ 0 w 2457450"/>
                <a:gd name="connsiteY3-8" fmla="*/ 485775 h 485775"/>
                <a:gd name="connsiteX4-9" fmla="*/ 0 w 2457450"/>
                <a:gd name="connsiteY4-10" fmla="*/ 0 h 485775"/>
                <a:gd name="connsiteX0-11" fmla="*/ 0 w 2457450"/>
                <a:gd name="connsiteY0-12" fmla="*/ 0 h 485775"/>
                <a:gd name="connsiteX1-13" fmla="*/ 2457450 w 2457450"/>
                <a:gd name="connsiteY1-14" fmla="*/ 57150 h 485775"/>
                <a:gd name="connsiteX2-15" fmla="*/ 1771650 w 2457450"/>
                <a:gd name="connsiteY2-16" fmla="*/ 485775 h 485775"/>
                <a:gd name="connsiteX3-17" fmla="*/ 0 w 2457450"/>
                <a:gd name="connsiteY3-18" fmla="*/ 485775 h 485775"/>
                <a:gd name="connsiteX4-19" fmla="*/ 0 w 2457450"/>
                <a:gd name="connsiteY4-20" fmla="*/ 0 h 485775"/>
                <a:gd name="connsiteX0-21" fmla="*/ 0 w 2457450"/>
                <a:gd name="connsiteY0-22" fmla="*/ 0 h 485775"/>
                <a:gd name="connsiteX1-23" fmla="*/ 2457450 w 2457450"/>
                <a:gd name="connsiteY1-24" fmla="*/ 57150 h 485775"/>
                <a:gd name="connsiteX2-25" fmla="*/ 1771650 w 2457450"/>
                <a:gd name="connsiteY2-26" fmla="*/ 485775 h 485775"/>
                <a:gd name="connsiteX3-27" fmla="*/ 0 w 2457450"/>
                <a:gd name="connsiteY3-28" fmla="*/ 485775 h 485775"/>
                <a:gd name="connsiteX4-29" fmla="*/ 0 w 2457450"/>
                <a:gd name="connsiteY4-30" fmla="*/ 0 h 485775"/>
                <a:gd name="connsiteX0-31" fmla="*/ 0 w 2457450"/>
                <a:gd name="connsiteY0-32" fmla="*/ 0 h 485775"/>
                <a:gd name="connsiteX1-33" fmla="*/ 2457450 w 2457450"/>
                <a:gd name="connsiteY1-34" fmla="*/ 57150 h 485775"/>
                <a:gd name="connsiteX2-35" fmla="*/ 1771650 w 2457450"/>
                <a:gd name="connsiteY2-36" fmla="*/ 485775 h 485775"/>
                <a:gd name="connsiteX3-37" fmla="*/ 0 w 2457450"/>
                <a:gd name="connsiteY3-38" fmla="*/ 485775 h 485775"/>
                <a:gd name="connsiteX4-39" fmla="*/ 0 w 2457450"/>
                <a:gd name="connsiteY4-40" fmla="*/ 0 h 485775"/>
                <a:gd name="connsiteX0-41" fmla="*/ 0 w 2457450"/>
                <a:gd name="connsiteY0-42" fmla="*/ 0 h 485775"/>
                <a:gd name="connsiteX1-43" fmla="*/ 2457450 w 2457450"/>
                <a:gd name="connsiteY1-44" fmla="*/ 57150 h 485775"/>
                <a:gd name="connsiteX2-45" fmla="*/ 1771650 w 2457450"/>
                <a:gd name="connsiteY2-46" fmla="*/ 485775 h 485775"/>
                <a:gd name="connsiteX3-47" fmla="*/ 0 w 2457450"/>
                <a:gd name="connsiteY3-48" fmla="*/ 485775 h 485775"/>
                <a:gd name="connsiteX4-49" fmla="*/ 0 w 2457450"/>
                <a:gd name="connsiteY4-50" fmla="*/ 0 h 485775"/>
                <a:gd name="connsiteX0-51" fmla="*/ 0 w 2457450"/>
                <a:gd name="connsiteY0-52" fmla="*/ 0 h 485775"/>
                <a:gd name="connsiteX1-53" fmla="*/ 2457450 w 2457450"/>
                <a:gd name="connsiteY1-54" fmla="*/ 57150 h 485775"/>
                <a:gd name="connsiteX2-55" fmla="*/ 1771650 w 2457450"/>
                <a:gd name="connsiteY2-56" fmla="*/ 485775 h 485775"/>
                <a:gd name="connsiteX3-57" fmla="*/ 0 w 2457450"/>
                <a:gd name="connsiteY3-58" fmla="*/ 485775 h 485775"/>
                <a:gd name="connsiteX4-59" fmla="*/ 0 w 2457450"/>
                <a:gd name="connsiteY4-60" fmla="*/ 0 h 485775"/>
                <a:gd name="connsiteX0-61" fmla="*/ 0 w 2457450"/>
                <a:gd name="connsiteY0-62" fmla="*/ 0 h 485775"/>
                <a:gd name="connsiteX1-63" fmla="*/ 2457450 w 2457450"/>
                <a:gd name="connsiteY1-64" fmla="*/ 57150 h 485775"/>
                <a:gd name="connsiteX2-65" fmla="*/ 1771650 w 2457450"/>
                <a:gd name="connsiteY2-66" fmla="*/ 485775 h 485775"/>
                <a:gd name="connsiteX3-67" fmla="*/ 0 w 2457450"/>
                <a:gd name="connsiteY3-68" fmla="*/ 485775 h 485775"/>
                <a:gd name="connsiteX4-69" fmla="*/ 0 w 2457450"/>
                <a:gd name="connsiteY4-70" fmla="*/ 0 h 485775"/>
                <a:gd name="connsiteX0-71" fmla="*/ 0 w 2457450"/>
                <a:gd name="connsiteY0-72" fmla="*/ 0 h 495300"/>
                <a:gd name="connsiteX1-73" fmla="*/ 2457450 w 2457450"/>
                <a:gd name="connsiteY1-74" fmla="*/ 57150 h 495300"/>
                <a:gd name="connsiteX2-75" fmla="*/ 1790700 w 2457450"/>
                <a:gd name="connsiteY2-76" fmla="*/ 495300 h 495300"/>
                <a:gd name="connsiteX3-77" fmla="*/ 0 w 2457450"/>
                <a:gd name="connsiteY3-78" fmla="*/ 485775 h 495300"/>
                <a:gd name="connsiteX4-79" fmla="*/ 0 w 2457450"/>
                <a:gd name="connsiteY4-80" fmla="*/ 0 h 495300"/>
                <a:gd name="connsiteX0-81" fmla="*/ 0 w 2457450"/>
                <a:gd name="connsiteY0-82" fmla="*/ 0 h 495300"/>
                <a:gd name="connsiteX1-83" fmla="*/ 2457450 w 2457450"/>
                <a:gd name="connsiteY1-84" fmla="*/ 57150 h 495300"/>
                <a:gd name="connsiteX2-85" fmla="*/ 1790700 w 2457450"/>
                <a:gd name="connsiteY2-86" fmla="*/ 495300 h 495300"/>
                <a:gd name="connsiteX3-87" fmla="*/ 0 w 2457450"/>
                <a:gd name="connsiteY3-88" fmla="*/ 485775 h 495300"/>
                <a:gd name="connsiteX4-89" fmla="*/ 0 w 2457450"/>
                <a:gd name="connsiteY4-90" fmla="*/ 0 h 495300"/>
                <a:gd name="connsiteX0-91" fmla="*/ 0 w 2457450"/>
                <a:gd name="connsiteY0-92" fmla="*/ 0 h 495300"/>
                <a:gd name="connsiteX1-93" fmla="*/ 2457450 w 2457450"/>
                <a:gd name="connsiteY1-94" fmla="*/ 57150 h 495300"/>
                <a:gd name="connsiteX2-95" fmla="*/ 1790700 w 2457450"/>
                <a:gd name="connsiteY2-96" fmla="*/ 495300 h 495300"/>
                <a:gd name="connsiteX3-97" fmla="*/ 542925 w 2457450"/>
                <a:gd name="connsiteY3-98" fmla="*/ 476250 h 495300"/>
                <a:gd name="connsiteX4-99" fmla="*/ 0 w 2457450"/>
                <a:gd name="connsiteY4-100" fmla="*/ 0 h 495300"/>
                <a:gd name="connsiteX0-101" fmla="*/ 0 w 2457450"/>
                <a:gd name="connsiteY0-102" fmla="*/ 0 h 495300"/>
                <a:gd name="connsiteX1-103" fmla="*/ 2457450 w 2457450"/>
                <a:gd name="connsiteY1-104" fmla="*/ 57150 h 495300"/>
                <a:gd name="connsiteX2-105" fmla="*/ 1790700 w 2457450"/>
                <a:gd name="connsiteY2-106" fmla="*/ 495300 h 495300"/>
                <a:gd name="connsiteX3-107" fmla="*/ 542925 w 2457450"/>
                <a:gd name="connsiteY3-108" fmla="*/ 476250 h 495300"/>
                <a:gd name="connsiteX4-109" fmla="*/ 0 w 2457450"/>
                <a:gd name="connsiteY4-110" fmla="*/ 0 h 495300"/>
                <a:gd name="connsiteX0-111" fmla="*/ 0 w 2457450"/>
                <a:gd name="connsiteY0-112" fmla="*/ 0 h 495300"/>
                <a:gd name="connsiteX1-113" fmla="*/ 2457450 w 2457450"/>
                <a:gd name="connsiteY1-114" fmla="*/ 57150 h 495300"/>
                <a:gd name="connsiteX2-115" fmla="*/ 1790700 w 2457450"/>
                <a:gd name="connsiteY2-116" fmla="*/ 495300 h 495300"/>
                <a:gd name="connsiteX3-117" fmla="*/ 542925 w 2457450"/>
                <a:gd name="connsiteY3-118" fmla="*/ 476250 h 495300"/>
                <a:gd name="connsiteX4-119" fmla="*/ 0 w 2457450"/>
                <a:gd name="connsiteY4-120" fmla="*/ 0 h 4953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457450" h="495300">
                  <a:moveTo>
                    <a:pt x="0" y="0"/>
                  </a:moveTo>
                  <a:lnTo>
                    <a:pt x="2457450" y="57150"/>
                  </a:lnTo>
                  <a:cubicBezTo>
                    <a:pt x="2114550" y="142875"/>
                    <a:pt x="1933575" y="295275"/>
                    <a:pt x="1790700" y="495300"/>
                  </a:cubicBezTo>
                  <a:lnTo>
                    <a:pt x="542925" y="476250"/>
                  </a:lnTo>
                  <a:cubicBezTo>
                    <a:pt x="428625" y="288925"/>
                    <a:pt x="180975" y="158750"/>
                    <a:pt x="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Rectangle 5"/>
            <p:cNvSpPr/>
            <p:nvPr/>
          </p:nvSpPr>
          <p:spPr>
            <a:xfrm>
              <a:off x="6619875" y="1539080"/>
              <a:ext cx="1153958" cy="604045"/>
            </a:xfrm>
            <a:custGeom>
              <a:avLst/>
              <a:gdLst>
                <a:gd name="connsiteX0" fmla="*/ 0 w 2085975"/>
                <a:gd name="connsiteY0" fmla="*/ 0 h 485775"/>
                <a:gd name="connsiteX1" fmla="*/ 2085975 w 2085975"/>
                <a:gd name="connsiteY1" fmla="*/ 0 h 485775"/>
                <a:gd name="connsiteX2" fmla="*/ 2085975 w 2085975"/>
                <a:gd name="connsiteY2" fmla="*/ 485775 h 485775"/>
                <a:gd name="connsiteX3" fmla="*/ 0 w 2085975"/>
                <a:gd name="connsiteY3" fmla="*/ 485775 h 485775"/>
                <a:gd name="connsiteX4" fmla="*/ 0 w 2085975"/>
                <a:gd name="connsiteY4" fmla="*/ 0 h 485775"/>
                <a:gd name="connsiteX0-1" fmla="*/ 0 w 2457450"/>
                <a:gd name="connsiteY0-2" fmla="*/ 0 h 485775"/>
                <a:gd name="connsiteX1-3" fmla="*/ 2457450 w 2457450"/>
                <a:gd name="connsiteY1-4" fmla="*/ 57150 h 485775"/>
                <a:gd name="connsiteX2-5" fmla="*/ 2085975 w 2457450"/>
                <a:gd name="connsiteY2-6" fmla="*/ 485775 h 485775"/>
                <a:gd name="connsiteX3-7" fmla="*/ 0 w 2457450"/>
                <a:gd name="connsiteY3-8" fmla="*/ 485775 h 485775"/>
                <a:gd name="connsiteX4-9" fmla="*/ 0 w 2457450"/>
                <a:gd name="connsiteY4-10" fmla="*/ 0 h 485775"/>
                <a:gd name="connsiteX0-11" fmla="*/ 0 w 2457450"/>
                <a:gd name="connsiteY0-12" fmla="*/ 0 h 485775"/>
                <a:gd name="connsiteX1-13" fmla="*/ 2457450 w 2457450"/>
                <a:gd name="connsiteY1-14" fmla="*/ 57150 h 485775"/>
                <a:gd name="connsiteX2-15" fmla="*/ 1771650 w 2457450"/>
                <a:gd name="connsiteY2-16" fmla="*/ 485775 h 485775"/>
                <a:gd name="connsiteX3-17" fmla="*/ 0 w 2457450"/>
                <a:gd name="connsiteY3-18" fmla="*/ 485775 h 485775"/>
                <a:gd name="connsiteX4-19" fmla="*/ 0 w 2457450"/>
                <a:gd name="connsiteY4-20" fmla="*/ 0 h 485775"/>
                <a:gd name="connsiteX0-21" fmla="*/ 0 w 2457450"/>
                <a:gd name="connsiteY0-22" fmla="*/ 0 h 485775"/>
                <a:gd name="connsiteX1-23" fmla="*/ 2457450 w 2457450"/>
                <a:gd name="connsiteY1-24" fmla="*/ 57150 h 485775"/>
                <a:gd name="connsiteX2-25" fmla="*/ 1771650 w 2457450"/>
                <a:gd name="connsiteY2-26" fmla="*/ 485775 h 485775"/>
                <a:gd name="connsiteX3-27" fmla="*/ 0 w 2457450"/>
                <a:gd name="connsiteY3-28" fmla="*/ 485775 h 485775"/>
                <a:gd name="connsiteX4-29" fmla="*/ 0 w 2457450"/>
                <a:gd name="connsiteY4-30" fmla="*/ 0 h 485775"/>
                <a:gd name="connsiteX0-31" fmla="*/ 0 w 2457450"/>
                <a:gd name="connsiteY0-32" fmla="*/ 0 h 485775"/>
                <a:gd name="connsiteX1-33" fmla="*/ 2457450 w 2457450"/>
                <a:gd name="connsiteY1-34" fmla="*/ 57150 h 485775"/>
                <a:gd name="connsiteX2-35" fmla="*/ 1771650 w 2457450"/>
                <a:gd name="connsiteY2-36" fmla="*/ 485775 h 485775"/>
                <a:gd name="connsiteX3-37" fmla="*/ 0 w 2457450"/>
                <a:gd name="connsiteY3-38" fmla="*/ 485775 h 485775"/>
                <a:gd name="connsiteX4-39" fmla="*/ 0 w 2457450"/>
                <a:gd name="connsiteY4-40" fmla="*/ 0 h 485775"/>
                <a:gd name="connsiteX0-41" fmla="*/ 0 w 2457450"/>
                <a:gd name="connsiteY0-42" fmla="*/ 0 h 485775"/>
                <a:gd name="connsiteX1-43" fmla="*/ 2457450 w 2457450"/>
                <a:gd name="connsiteY1-44" fmla="*/ 57150 h 485775"/>
                <a:gd name="connsiteX2-45" fmla="*/ 1771650 w 2457450"/>
                <a:gd name="connsiteY2-46" fmla="*/ 485775 h 485775"/>
                <a:gd name="connsiteX3-47" fmla="*/ 0 w 2457450"/>
                <a:gd name="connsiteY3-48" fmla="*/ 485775 h 485775"/>
                <a:gd name="connsiteX4-49" fmla="*/ 0 w 2457450"/>
                <a:gd name="connsiteY4-50" fmla="*/ 0 h 485775"/>
                <a:gd name="connsiteX0-51" fmla="*/ 0 w 2457450"/>
                <a:gd name="connsiteY0-52" fmla="*/ 0 h 485775"/>
                <a:gd name="connsiteX1-53" fmla="*/ 2457450 w 2457450"/>
                <a:gd name="connsiteY1-54" fmla="*/ 57150 h 485775"/>
                <a:gd name="connsiteX2-55" fmla="*/ 1771650 w 2457450"/>
                <a:gd name="connsiteY2-56" fmla="*/ 485775 h 485775"/>
                <a:gd name="connsiteX3-57" fmla="*/ 0 w 2457450"/>
                <a:gd name="connsiteY3-58" fmla="*/ 485775 h 485775"/>
                <a:gd name="connsiteX4-59" fmla="*/ 0 w 2457450"/>
                <a:gd name="connsiteY4-60" fmla="*/ 0 h 485775"/>
                <a:gd name="connsiteX0-61" fmla="*/ 0 w 2457450"/>
                <a:gd name="connsiteY0-62" fmla="*/ 0 h 485775"/>
                <a:gd name="connsiteX1-63" fmla="*/ 2457450 w 2457450"/>
                <a:gd name="connsiteY1-64" fmla="*/ 57150 h 485775"/>
                <a:gd name="connsiteX2-65" fmla="*/ 1771650 w 2457450"/>
                <a:gd name="connsiteY2-66" fmla="*/ 485775 h 485775"/>
                <a:gd name="connsiteX3-67" fmla="*/ 0 w 2457450"/>
                <a:gd name="connsiteY3-68" fmla="*/ 485775 h 485775"/>
                <a:gd name="connsiteX4-69" fmla="*/ 0 w 2457450"/>
                <a:gd name="connsiteY4-70" fmla="*/ 0 h 485775"/>
                <a:gd name="connsiteX0-71" fmla="*/ 0 w 2457450"/>
                <a:gd name="connsiteY0-72" fmla="*/ 0 h 495300"/>
                <a:gd name="connsiteX1-73" fmla="*/ 2457450 w 2457450"/>
                <a:gd name="connsiteY1-74" fmla="*/ 57150 h 495300"/>
                <a:gd name="connsiteX2-75" fmla="*/ 1790700 w 2457450"/>
                <a:gd name="connsiteY2-76" fmla="*/ 495300 h 495300"/>
                <a:gd name="connsiteX3-77" fmla="*/ 0 w 2457450"/>
                <a:gd name="connsiteY3-78" fmla="*/ 485775 h 495300"/>
                <a:gd name="connsiteX4-79" fmla="*/ 0 w 2457450"/>
                <a:gd name="connsiteY4-80" fmla="*/ 0 h 495300"/>
                <a:gd name="connsiteX0-81" fmla="*/ 0 w 2457450"/>
                <a:gd name="connsiteY0-82" fmla="*/ 0 h 495300"/>
                <a:gd name="connsiteX1-83" fmla="*/ 2457450 w 2457450"/>
                <a:gd name="connsiteY1-84" fmla="*/ 57150 h 495300"/>
                <a:gd name="connsiteX2-85" fmla="*/ 1790700 w 2457450"/>
                <a:gd name="connsiteY2-86" fmla="*/ 495300 h 495300"/>
                <a:gd name="connsiteX3-87" fmla="*/ 0 w 2457450"/>
                <a:gd name="connsiteY3-88" fmla="*/ 485775 h 495300"/>
                <a:gd name="connsiteX4-89" fmla="*/ 0 w 2457450"/>
                <a:gd name="connsiteY4-90" fmla="*/ 0 h 495300"/>
                <a:gd name="connsiteX0-91" fmla="*/ 0 w 2457450"/>
                <a:gd name="connsiteY0-92" fmla="*/ 0 h 495300"/>
                <a:gd name="connsiteX1-93" fmla="*/ 2457450 w 2457450"/>
                <a:gd name="connsiteY1-94" fmla="*/ 57150 h 495300"/>
                <a:gd name="connsiteX2-95" fmla="*/ 1790700 w 2457450"/>
                <a:gd name="connsiteY2-96" fmla="*/ 495300 h 495300"/>
                <a:gd name="connsiteX3-97" fmla="*/ 542925 w 2457450"/>
                <a:gd name="connsiteY3-98" fmla="*/ 476250 h 495300"/>
                <a:gd name="connsiteX4-99" fmla="*/ 0 w 2457450"/>
                <a:gd name="connsiteY4-100" fmla="*/ 0 h 495300"/>
                <a:gd name="connsiteX0-101" fmla="*/ 0 w 2457450"/>
                <a:gd name="connsiteY0-102" fmla="*/ 0 h 495300"/>
                <a:gd name="connsiteX1-103" fmla="*/ 2457450 w 2457450"/>
                <a:gd name="connsiteY1-104" fmla="*/ 57150 h 495300"/>
                <a:gd name="connsiteX2-105" fmla="*/ 1790700 w 2457450"/>
                <a:gd name="connsiteY2-106" fmla="*/ 495300 h 495300"/>
                <a:gd name="connsiteX3-107" fmla="*/ 542925 w 2457450"/>
                <a:gd name="connsiteY3-108" fmla="*/ 476250 h 495300"/>
                <a:gd name="connsiteX4-109" fmla="*/ 0 w 2457450"/>
                <a:gd name="connsiteY4-110" fmla="*/ 0 h 495300"/>
                <a:gd name="connsiteX0-111" fmla="*/ 0 w 2457450"/>
                <a:gd name="connsiteY0-112" fmla="*/ 0 h 495300"/>
                <a:gd name="connsiteX1-113" fmla="*/ 2457450 w 2457450"/>
                <a:gd name="connsiteY1-114" fmla="*/ 57150 h 495300"/>
                <a:gd name="connsiteX2-115" fmla="*/ 1790700 w 2457450"/>
                <a:gd name="connsiteY2-116" fmla="*/ 495300 h 495300"/>
                <a:gd name="connsiteX3-117" fmla="*/ 542925 w 2457450"/>
                <a:gd name="connsiteY3-118" fmla="*/ 476250 h 495300"/>
                <a:gd name="connsiteX4-119" fmla="*/ 0 w 2457450"/>
                <a:gd name="connsiteY4-120" fmla="*/ 0 h 495300"/>
                <a:gd name="connsiteX0-121" fmla="*/ 0 w 2028633"/>
                <a:gd name="connsiteY0-122" fmla="*/ 0 h 495300"/>
                <a:gd name="connsiteX1-123" fmla="*/ 2028633 w 2028633"/>
                <a:gd name="connsiteY1-124" fmla="*/ 57150 h 495300"/>
                <a:gd name="connsiteX2-125" fmla="*/ 1790700 w 2028633"/>
                <a:gd name="connsiteY2-126" fmla="*/ 495300 h 495300"/>
                <a:gd name="connsiteX3-127" fmla="*/ 542925 w 2028633"/>
                <a:gd name="connsiteY3-128" fmla="*/ 476250 h 495300"/>
                <a:gd name="connsiteX4-129" fmla="*/ 0 w 2028633"/>
                <a:gd name="connsiteY4-130" fmla="*/ 0 h 495300"/>
                <a:gd name="connsiteX0-131" fmla="*/ 0 w 2028633"/>
                <a:gd name="connsiteY0-132" fmla="*/ 0 h 495300"/>
                <a:gd name="connsiteX1-133" fmla="*/ 2028633 w 2028633"/>
                <a:gd name="connsiteY1-134" fmla="*/ 57150 h 495300"/>
                <a:gd name="connsiteX2-135" fmla="*/ 1790700 w 2028633"/>
                <a:gd name="connsiteY2-136" fmla="*/ 495300 h 495300"/>
                <a:gd name="connsiteX3-137" fmla="*/ 542925 w 2028633"/>
                <a:gd name="connsiteY3-138" fmla="*/ 476250 h 495300"/>
                <a:gd name="connsiteX4-139" fmla="*/ 0 w 2028633"/>
                <a:gd name="connsiteY4-140" fmla="*/ 0 h 495300"/>
                <a:gd name="connsiteX0-141" fmla="*/ 0 w 1832541"/>
                <a:gd name="connsiteY0-142" fmla="*/ 0 h 495300"/>
                <a:gd name="connsiteX1-143" fmla="*/ 1797731 w 1832541"/>
                <a:gd name="connsiteY1-144" fmla="*/ 57150 h 495300"/>
                <a:gd name="connsiteX2-145" fmla="*/ 1790700 w 1832541"/>
                <a:gd name="connsiteY2-146" fmla="*/ 495300 h 495300"/>
                <a:gd name="connsiteX3-147" fmla="*/ 542925 w 1832541"/>
                <a:gd name="connsiteY3-148" fmla="*/ 476250 h 495300"/>
                <a:gd name="connsiteX4-149" fmla="*/ 0 w 1832541"/>
                <a:gd name="connsiteY4-150" fmla="*/ 0 h 495300"/>
                <a:gd name="connsiteX0-151" fmla="*/ 0 w 1849694"/>
                <a:gd name="connsiteY0-152" fmla="*/ 0 h 495300"/>
                <a:gd name="connsiteX1-153" fmla="*/ 1797731 w 1849694"/>
                <a:gd name="connsiteY1-154" fmla="*/ 57150 h 495300"/>
                <a:gd name="connsiteX2-155" fmla="*/ 1790700 w 1849694"/>
                <a:gd name="connsiteY2-156" fmla="*/ 495300 h 495300"/>
                <a:gd name="connsiteX3-157" fmla="*/ 542925 w 1849694"/>
                <a:gd name="connsiteY3-158" fmla="*/ 476250 h 495300"/>
                <a:gd name="connsiteX4-159" fmla="*/ 0 w 1849694"/>
                <a:gd name="connsiteY4-160" fmla="*/ 0 h 495300"/>
                <a:gd name="connsiteX0-161" fmla="*/ 0 w 1849694"/>
                <a:gd name="connsiteY0-162" fmla="*/ 0 h 495300"/>
                <a:gd name="connsiteX1-163" fmla="*/ 1797731 w 1849694"/>
                <a:gd name="connsiteY1-164" fmla="*/ 57150 h 495300"/>
                <a:gd name="connsiteX2-165" fmla="*/ 1790700 w 1849694"/>
                <a:gd name="connsiteY2-166" fmla="*/ 495300 h 495300"/>
                <a:gd name="connsiteX3-167" fmla="*/ 839798 w 1849694"/>
                <a:gd name="connsiteY3-168" fmla="*/ 447675 h 495300"/>
                <a:gd name="connsiteX4-169" fmla="*/ 0 w 1849694"/>
                <a:gd name="connsiteY4-170" fmla="*/ 0 h 495300"/>
                <a:gd name="connsiteX0-171" fmla="*/ 0 w 1932159"/>
                <a:gd name="connsiteY0-172" fmla="*/ 0 h 447675"/>
                <a:gd name="connsiteX1-173" fmla="*/ 1880196 w 1932159"/>
                <a:gd name="connsiteY1-174" fmla="*/ 9525 h 447675"/>
                <a:gd name="connsiteX2-175" fmla="*/ 1873165 w 1932159"/>
                <a:gd name="connsiteY2-176" fmla="*/ 447675 h 447675"/>
                <a:gd name="connsiteX3-177" fmla="*/ 922263 w 1932159"/>
                <a:gd name="connsiteY3-178" fmla="*/ 400050 h 447675"/>
                <a:gd name="connsiteX4-179" fmla="*/ 0 w 1932159"/>
                <a:gd name="connsiteY4-180" fmla="*/ 0 h 447675"/>
                <a:gd name="connsiteX0-181" fmla="*/ 0 w 1932159"/>
                <a:gd name="connsiteY0-182" fmla="*/ 0 h 447675"/>
                <a:gd name="connsiteX1-183" fmla="*/ 1880196 w 1932159"/>
                <a:gd name="connsiteY1-184" fmla="*/ 9525 h 447675"/>
                <a:gd name="connsiteX2-185" fmla="*/ 1873165 w 1932159"/>
                <a:gd name="connsiteY2-186" fmla="*/ 447675 h 447675"/>
                <a:gd name="connsiteX3-187" fmla="*/ 922263 w 1932159"/>
                <a:gd name="connsiteY3-188" fmla="*/ 400050 h 447675"/>
                <a:gd name="connsiteX4-189" fmla="*/ 0 w 1932159"/>
                <a:gd name="connsiteY4-190" fmla="*/ 0 h 447675"/>
                <a:gd name="connsiteX0-191" fmla="*/ 0 w 1998131"/>
                <a:gd name="connsiteY0-192" fmla="*/ 73384 h 438150"/>
                <a:gd name="connsiteX1-193" fmla="*/ 1946168 w 1998131"/>
                <a:gd name="connsiteY1-194" fmla="*/ 0 h 438150"/>
                <a:gd name="connsiteX2-195" fmla="*/ 1939137 w 1998131"/>
                <a:gd name="connsiteY2-196" fmla="*/ 438150 h 438150"/>
                <a:gd name="connsiteX3-197" fmla="*/ 988235 w 1998131"/>
                <a:gd name="connsiteY3-198" fmla="*/ 390525 h 438150"/>
                <a:gd name="connsiteX4-199" fmla="*/ 0 w 1998131"/>
                <a:gd name="connsiteY4-200" fmla="*/ 73384 h 438150"/>
                <a:gd name="connsiteX0-201" fmla="*/ 0 w 1998131"/>
                <a:gd name="connsiteY0-202" fmla="*/ 73384 h 438150"/>
                <a:gd name="connsiteX1-203" fmla="*/ 1946168 w 1998131"/>
                <a:gd name="connsiteY1-204" fmla="*/ 0 h 438150"/>
                <a:gd name="connsiteX2-205" fmla="*/ 1939137 w 1998131"/>
                <a:gd name="connsiteY2-206" fmla="*/ 438150 h 438150"/>
                <a:gd name="connsiteX3-207" fmla="*/ 988235 w 1998131"/>
                <a:gd name="connsiteY3-208" fmla="*/ 390525 h 438150"/>
                <a:gd name="connsiteX4-209" fmla="*/ 0 w 1998131"/>
                <a:gd name="connsiteY4-210" fmla="*/ 73384 h 438150"/>
                <a:gd name="connsiteX0-211" fmla="*/ 0 w 1998131"/>
                <a:gd name="connsiteY0-212" fmla="*/ 73384 h 438150"/>
                <a:gd name="connsiteX1-213" fmla="*/ 1946168 w 1998131"/>
                <a:gd name="connsiteY1-214" fmla="*/ 0 h 438150"/>
                <a:gd name="connsiteX2-215" fmla="*/ 1939137 w 1998131"/>
                <a:gd name="connsiteY2-216" fmla="*/ 438150 h 438150"/>
                <a:gd name="connsiteX3-217" fmla="*/ 988235 w 1998131"/>
                <a:gd name="connsiteY3-218" fmla="*/ 390525 h 438150"/>
                <a:gd name="connsiteX4-219" fmla="*/ 0 w 1998131"/>
                <a:gd name="connsiteY4-220" fmla="*/ 73384 h 438150"/>
                <a:gd name="connsiteX0-221" fmla="*/ 0 w 1998131"/>
                <a:gd name="connsiteY0-222" fmla="*/ 73384 h 438150"/>
                <a:gd name="connsiteX1-223" fmla="*/ 1946168 w 1998131"/>
                <a:gd name="connsiteY1-224" fmla="*/ 0 h 438150"/>
                <a:gd name="connsiteX2-225" fmla="*/ 1939137 w 1998131"/>
                <a:gd name="connsiteY2-226" fmla="*/ 438150 h 438150"/>
                <a:gd name="connsiteX3-227" fmla="*/ 1021221 w 1998131"/>
                <a:gd name="connsiteY3-228" fmla="*/ 390525 h 438150"/>
                <a:gd name="connsiteX4-229" fmla="*/ 0 w 1998131"/>
                <a:gd name="connsiteY4-230" fmla="*/ 73384 h 4381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98131" h="438150">
                  <a:moveTo>
                    <a:pt x="0" y="73384"/>
                  </a:moveTo>
                  <a:lnTo>
                    <a:pt x="1946168" y="0"/>
                  </a:lnTo>
                  <a:cubicBezTo>
                    <a:pt x="1916636" y="285750"/>
                    <a:pt x="2082012" y="238125"/>
                    <a:pt x="1939137" y="438150"/>
                  </a:cubicBezTo>
                  <a:lnTo>
                    <a:pt x="1021221" y="390525"/>
                  </a:lnTo>
                  <a:cubicBezTo>
                    <a:pt x="906921" y="203200"/>
                    <a:pt x="510834" y="155196"/>
                    <a:pt x="0" y="73384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584782" y="1160883"/>
            <a:ext cx="2457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2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15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phút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19117" y="1160883"/>
            <a:ext cx="2457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6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15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phút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85225" y="3761069"/>
            <a:ext cx="2575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11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15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phút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51460" y="3721313"/>
            <a:ext cx="268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12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15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phút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6" t="11440" r="8119" b="45979"/>
          <a:stretch>
            <a:fillRect/>
          </a:stretch>
        </p:blipFill>
        <p:spPr bwMode="auto">
          <a:xfrm>
            <a:off x="2996347" y="1551456"/>
            <a:ext cx="6199305" cy="476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5392" y="245517"/>
            <a:ext cx="998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4: 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0574" y="1726866"/>
            <a:ext cx="2618343" cy="990600"/>
          </a:xfrm>
          <a:prstGeom prst="roundRect">
            <a:avLst/>
          </a:prstGeom>
          <a:solidFill>
            <a:srgbClr val="C6EAFA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unito Black" pitchFamily="2" charset="0"/>
                <a:cs typeface="Times New Roman" panose="02020603050405020304" pitchFamily="18" charset="0"/>
              </a:rPr>
              <a:t>10 </a:t>
            </a:r>
            <a:r>
              <a:rPr lang="en-US" sz="2400" dirty="0" err="1">
                <a:solidFill>
                  <a:schemeClr val="tx1"/>
                </a:solidFill>
                <a:latin typeface="Nunito Black" pitchFamily="2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chemeClr val="tx1"/>
                </a:solidFill>
                <a:latin typeface="Nunito Black" pitchFamily="2" charset="0"/>
                <a:cs typeface="Times New Roman" panose="02020603050405020304" pitchFamily="18" charset="0"/>
              </a:rPr>
              <a:t> 30 </a:t>
            </a:r>
            <a:r>
              <a:rPr lang="en-US" sz="2400" dirty="0" err="1">
                <a:solidFill>
                  <a:schemeClr val="tx1"/>
                </a:solidFill>
                <a:latin typeface="Nunito Black" pitchFamily="2" charset="0"/>
                <a:cs typeface="Times New Roman" panose="02020603050405020304" pitchFamily="18" charset="0"/>
              </a:rPr>
              <a:t>phút</a:t>
            </a:r>
            <a:endParaRPr lang="en-US" sz="2400" dirty="0">
              <a:solidFill>
                <a:schemeClr val="tx1"/>
              </a:solidFill>
              <a:latin typeface="Nunito Black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unito Black" pitchFamily="2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1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Nunito Black" pitchFamily="2" charset="0"/>
                <a:cs typeface="Times New Roman" panose="02020603050405020304" pitchFamily="18" charset="0"/>
              </a:rPr>
              <a:t>đồ</a:t>
            </a:r>
            <a:r>
              <a:rPr lang="en-US" sz="2400">
                <a:solidFill>
                  <a:schemeClr val="tx1"/>
                </a:solidFill>
                <a:latin typeface="Nunito Black" pitchFamily="2" charset="0"/>
                <a:cs typeface="Times New Roman" panose="02020603050405020304" pitchFamily="18" charset="0"/>
              </a:rPr>
              <a:t> chơi.</a:t>
            </a:r>
            <a:endParaRPr lang="en-US" sz="2400" dirty="0">
              <a:solidFill>
                <a:schemeClr val="tx1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4314" y="3008619"/>
            <a:ext cx="2618343" cy="990600"/>
          </a:xfrm>
          <a:prstGeom prst="roundRect">
            <a:avLst/>
          </a:prstGeom>
          <a:solidFill>
            <a:srgbClr val="E9DBEC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unito Black" pitchFamily="2" charset="0"/>
              </a:rPr>
              <a:t>4 </a:t>
            </a:r>
            <a:r>
              <a:rPr lang="en-US" sz="2400" dirty="0" err="1">
                <a:solidFill>
                  <a:schemeClr val="tx1"/>
                </a:solidFill>
                <a:latin typeface="Nunito Black" pitchFamily="2" charset="0"/>
              </a:rPr>
              <a:t>giờ</a:t>
            </a:r>
            <a:r>
              <a:rPr lang="en-US" sz="2400" dirty="0">
                <a:solidFill>
                  <a:schemeClr val="tx1"/>
                </a:solidFill>
                <a:latin typeface="Nunito Black" pitchFamily="2" charset="0"/>
              </a:rPr>
              <a:t> 30 </a:t>
            </a:r>
            <a:r>
              <a:rPr lang="en-US" sz="2400" dirty="0" err="1">
                <a:solidFill>
                  <a:schemeClr val="tx1"/>
                </a:solidFill>
                <a:latin typeface="Nunito Black" pitchFamily="2" charset="0"/>
              </a:rPr>
              <a:t>phút</a:t>
            </a:r>
            <a:endParaRPr lang="en-US" sz="2400" dirty="0">
              <a:solidFill>
                <a:schemeClr val="tx1"/>
              </a:solidFill>
              <a:latin typeface="Nunito Black" pitchFamily="2" charset="0"/>
            </a:endParaRPr>
          </a:p>
          <a:p>
            <a:pPr algn="ctr"/>
            <a:r>
              <a:rPr lang="en-US" sz="2400" err="1">
                <a:solidFill>
                  <a:schemeClr val="tx1"/>
                </a:solidFill>
                <a:latin typeface="Nunito Black" pitchFamily="2" charset="0"/>
              </a:rPr>
              <a:t>đạp</a:t>
            </a:r>
            <a:r>
              <a:rPr lang="en-US" sz="2400">
                <a:solidFill>
                  <a:schemeClr val="tx1"/>
                </a:solidFill>
                <a:latin typeface="Nunito Black" pitchFamily="2" charset="0"/>
              </a:rPr>
              <a:t> xe.</a:t>
            </a:r>
            <a:endParaRPr lang="en-US" sz="2400" dirty="0">
              <a:solidFill>
                <a:schemeClr val="tx1"/>
              </a:solidFill>
              <a:latin typeface="Nunito Black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0574" y="5261473"/>
            <a:ext cx="2618343" cy="990600"/>
          </a:xfrm>
          <a:prstGeom prst="roundRect">
            <a:avLst/>
          </a:prstGeom>
          <a:solidFill>
            <a:srgbClr val="F8D7E8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unito Black" pitchFamily="2" charset="0"/>
              </a:rPr>
              <a:t>7 </a:t>
            </a:r>
            <a:r>
              <a:rPr lang="en-US" sz="2400" dirty="0" err="1">
                <a:solidFill>
                  <a:schemeClr val="tx1"/>
                </a:solidFill>
                <a:latin typeface="Nunito Black" pitchFamily="2" charset="0"/>
              </a:rPr>
              <a:t>giờ</a:t>
            </a:r>
            <a:r>
              <a:rPr lang="en-US" sz="2400" dirty="0">
                <a:solidFill>
                  <a:schemeClr val="tx1"/>
                </a:solidFill>
                <a:latin typeface="Nunito Black" pitchFamily="2" charset="0"/>
              </a:rPr>
              <a:t> 30 </a:t>
            </a:r>
            <a:r>
              <a:rPr lang="en-US" sz="2400" dirty="0" err="1">
                <a:solidFill>
                  <a:schemeClr val="tx1"/>
                </a:solidFill>
                <a:latin typeface="Nunito Black" pitchFamily="2" charset="0"/>
              </a:rPr>
              <a:t>phút</a:t>
            </a:r>
            <a:endParaRPr lang="en-US" sz="2400" dirty="0">
              <a:solidFill>
                <a:schemeClr val="tx1"/>
              </a:solidFill>
              <a:latin typeface="Nunito Black" pitchFamily="2" charset="0"/>
            </a:endParaRPr>
          </a:p>
          <a:p>
            <a:pPr algn="ctr"/>
            <a:r>
              <a:rPr lang="en-US" sz="2400" err="1">
                <a:solidFill>
                  <a:schemeClr val="tx1"/>
                </a:solidFill>
                <a:latin typeface="Nunito Black" pitchFamily="2" charset="0"/>
              </a:rPr>
              <a:t>học</a:t>
            </a:r>
            <a:r>
              <a:rPr lang="en-US" sz="2400">
                <a:solidFill>
                  <a:schemeClr val="tx1"/>
                </a:solidFill>
                <a:latin typeface="Nunito Black" pitchFamily="2" charset="0"/>
              </a:rPr>
              <a:t> bài.</a:t>
            </a:r>
            <a:endParaRPr lang="en-US" sz="2400" dirty="0">
              <a:solidFill>
                <a:schemeClr val="tx1"/>
              </a:solidFill>
              <a:latin typeface="Nunito Black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13756" y="1656910"/>
            <a:ext cx="2618343" cy="990600"/>
          </a:xfrm>
          <a:prstGeom prst="roundRect">
            <a:avLst/>
          </a:prstGeom>
          <a:solidFill>
            <a:srgbClr val="FBDCD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unito Black" pitchFamily="2" charset="0"/>
              </a:rPr>
              <a:t>11 </a:t>
            </a:r>
            <a:r>
              <a:rPr lang="en-US" sz="2400" dirty="0" err="1">
                <a:solidFill>
                  <a:schemeClr val="tx1"/>
                </a:solidFill>
                <a:latin typeface="Nunito Black" pitchFamily="2" charset="0"/>
              </a:rPr>
              <a:t>giờ</a:t>
            </a:r>
            <a:r>
              <a:rPr lang="en-US" sz="2400" dirty="0">
                <a:solidFill>
                  <a:schemeClr val="tx1"/>
                </a:solidFill>
                <a:latin typeface="Nunito Black" pitchFamily="2" charset="0"/>
              </a:rPr>
              <a:t> 30 </a:t>
            </a:r>
            <a:r>
              <a:rPr lang="en-US" sz="2400" dirty="0" err="1">
                <a:solidFill>
                  <a:schemeClr val="tx1"/>
                </a:solidFill>
                <a:latin typeface="Nunito Black" pitchFamily="2" charset="0"/>
              </a:rPr>
              <a:t>phút</a:t>
            </a:r>
            <a:endParaRPr lang="en-US" sz="2400" dirty="0">
              <a:solidFill>
                <a:schemeClr val="tx1"/>
              </a:solidFill>
              <a:latin typeface="Nunito Black" pitchFamily="2" charset="0"/>
            </a:endParaRPr>
          </a:p>
          <a:p>
            <a:pPr algn="ctr"/>
            <a:r>
              <a:rPr lang="en-US" sz="2400" err="1">
                <a:solidFill>
                  <a:schemeClr val="tx1"/>
                </a:solidFill>
                <a:latin typeface="Nunito Black" pitchFamily="2" charset="0"/>
              </a:rPr>
              <a:t>ăn</a:t>
            </a:r>
            <a:r>
              <a:rPr lang="en-US" sz="2400">
                <a:solidFill>
                  <a:schemeClr val="tx1"/>
                </a:solidFill>
                <a:latin typeface="Nunito Black" pitchFamily="2" charset="0"/>
              </a:rPr>
              <a:t> trưa.</a:t>
            </a:r>
            <a:endParaRPr lang="en-US" sz="2400" dirty="0">
              <a:solidFill>
                <a:schemeClr val="tx1"/>
              </a:solidFill>
              <a:latin typeface="Nunito Black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13756" y="3406184"/>
            <a:ext cx="2618343" cy="990600"/>
          </a:xfrm>
          <a:prstGeom prst="roundRect">
            <a:avLst/>
          </a:prstGeom>
          <a:solidFill>
            <a:srgbClr val="FFFAC2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unito Black" pitchFamily="2" charset="0"/>
              </a:rPr>
              <a:t>5 </a:t>
            </a:r>
            <a:r>
              <a:rPr lang="en-US" sz="2400" dirty="0" err="1">
                <a:solidFill>
                  <a:schemeClr val="tx1"/>
                </a:solidFill>
                <a:latin typeface="Nunito Black" pitchFamily="2" charset="0"/>
              </a:rPr>
              <a:t>giờ</a:t>
            </a:r>
            <a:r>
              <a:rPr lang="en-US" sz="2400" dirty="0">
                <a:solidFill>
                  <a:schemeClr val="tx1"/>
                </a:solidFill>
                <a:latin typeface="Nunito Black" pitchFamily="2" charset="0"/>
              </a:rPr>
              <a:t> 30 </a:t>
            </a:r>
            <a:r>
              <a:rPr lang="en-US" sz="2400" dirty="0" err="1">
                <a:solidFill>
                  <a:schemeClr val="tx1"/>
                </a:solidFill>
                <a:latin typeface="Nunito Black" pitchFamily="2" charset="0"/>
              </a:rPr>
              <a:t>phút</a:t>
            </a:r>
            <a:endParaRPr lang="en-US" sz="2400" dirty="0">
              <a:solidFill>
                <a:schemeClr val="tx1"/>
              </a:solidFill>
              <a:latin typeface="Nunito Black" pitchFamily="2" charset="0"/>
            </a:endParaRPr>
          </a:p>
          <a:p>
            <a:pPr algn="ctr"/>
            <a:r>
              <a:rPr lang="en-US" sz="2400" err="1">
                <a:solidFill>
                  <a:schemeClr val="tx1"/>
                </a:solidFill>
                <a:latin typeface="Nunito Black" pitchFamily="2" charset="0"/>
              </a:rPr>
              <a:t>nhặt</a:t>
            </a:r>
            <a:r>
              <a:rPr lang="en-US" sz="2400">
                <a:solidFill>
                  <a:schemeClr val="tx1"/>
                </a:solidFill>
                <a:latin typeface="Nunito Black" pitchFamily="2" charset="0"/>
              </a:rPr>
              <a:t> rau.</a:t>
            </a:r>
            <a:endParaRPr lang="en-US" sz="2400" dirty="0">
              <a:solidFill>
                <a:schemeClr val="tx1"/>
              </a:solidFill>
              <a:latin typeface="Nunito Black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13756" y="5195214"/>
            <a:ext cx="2618343" cy="990600"/>
          </a:xfrm>
          <a:prstGeom prst="roundRect">
            <a:avLst/>
          </a:prstGeom>
          <a:solidFill>
            <a:srgbClr val="E8F2D7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unito Black" pitchFamily="2" charset="0"/>
              </a:rPr>
              <a:t>9 </a:t>
            </a:r>
            <a:r>
              <a:rPr lang="en-US" sz="2400" dirty="0" err="1">
                <a:solidFill>
                  <a:schemeClr val="tx1"/>
                </a:solidFill>
                <a:latin typeface="Nunito Black" pitchFamily="2" charset="0"/>
              </a:rPr>
              <a:t>giờ</a:t>
            </a:r>
            <a:r>
              <a:rPr lang="en-US" sz="2400" dirty="0">
                <a:solidFill>
                  <a:schemeClr val="tx1"/>
                </a:solidFill>
                <a:latin typeface="Nunito Black" pitchFamily="2" charset="0"/>
              </a:rPr>
              <a:t> 30 </a:t>
            </a:r>
            <a:r>
              <a:rPr lang="en-US" sz="2400" dirty="0" err="1">
                <a:solidFill>
                  <a:schemeClr val="tx1"/>
                </a:solidFill>
                <a:latin typeface="Nunito Black" pitchFamily="2" charset="0"/>
              </a:rPr>
              <a:t>phút</a:t>
            </a:r>
            <a:endParaRPr lang="en-US" sz="2400" dirty="0">
              <a:solidFill>
                <a:schemeClr val="tx1"/>
              </a:solidFill>
              <a:latin typeface="Nunito Black" pitchFamily="2" charset="0"/>
            </a:endParaRPr>
          </a:p>
          <a:p>
            <a:pPr algn="ctr"/>
            <a:r>
              <a:rPr lang="en-US" sz="2400" err="1">
                <a:solidFill>
                  <a:schemeClr val="tx1"/>
                </a:solidFill>
                <a:latin typeface="Nunito Black" pitchFamily="2" charset="0"/>
              </a:rPr>
              <a:t>đi</a:t>
            </a:r>
            <a:r>
              <a:rPr lang="en-US" sz="2400">
                <a:solidFill>
                  <a:schemeClr val="tx1"/>
                </a:solidFill>
                <a:latin typeface="Nunito Black" pitchFamily="2" charset="0"/>
              </a:rPr>
              <a:t> ngủ.</a:t>
            </a:r>
            <a:endParaRPr lang="en-US" sz="2400" dirty="0">
              <a:solidFill>
                <a:schemeClr val="tx1"/>
              </a:solidFill>
              <a:latin typeface="Nunito Black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2583" y="349406"/>
            <a:ext cx="11188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5: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09" t="64442" r="11496" b="14226"/>
          <a:stretch>
            <a:fillRect/>
          </a:stretch>
        </p:blipFill>
        <p:spPr bwMode="auto">
          <a:xfrm>
            <a:off x="1437423" y="1655425"/>
            <a:ext cx="8416005" cy="341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5683" y="5191099"/>
            <a:ext cx="11542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muộn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9"/>
          <p:cNvSpPr/>
          <p:nvPr/>
        </p:nvSpPr>
        <p:spPr>
          <a:xfrm>
            <a:off x="4292474" y="1694205"/>
            <a:ext cx="2801257" cy="3333296"/>
          </a:xfrm>
          <a:prstGeom prst="roundRect">
            <a:avLst>
              <a:gd name="adj" fmla="val 10101"/>
            </a:avLst>
          </a:prstGeom>
          <a:noFill/>
          <a:ln w="571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C398C3-B80D-0E4A-827C-BD38FC6996D2}"/>
              </a:ext>
            </a:extLst>
          </p:cNvPr>
          <p:cNvSpPr txBox="1"/>
          <p:nvPr/>
        </p:nvSpPr>
        <p:spPr>
          <a:xfrm>
            <a:off x="4357407" y="5767172"/>
            <a:ext cx="4474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Bạn Mai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học</a:t>
            </a:r>
            <a:r>
              <a:rPr lang="en-US" sz="280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muộn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 animBg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 animBg="1"/>
          <p:bldP spid="7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223</Words>
  <Application>Microsoft Office PowerPoint</Application>
  <PresentationFormat>Widescreen</PresentationFormat>
  <Paragraphs>39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等线</vt:lpstr>
      <vt:lpstr>Arial</vt:lpstr>
      <vt:lpstr>Arial-Rounded</vt:lpstr>
      <vt:lpstr>Calibri</vt:lpstr>
      <vt:lpstr>Calibri Light</vt:lpstr>
      <vt:lpstr>HP001 4 hàng</vt:lpstr>
      <vt:lpstr>Nunito Black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dụng, trải nghiệm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29</cp:revision>
  <dcterms:created xsi:type="dcterms:W3CDTF">2021-07-24T01:07:00Z</dcterms:created>
  <dcterms:modified xsi:type="dcterms:W3CDTF">2024-12-21T00:25:11Z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88A824786EDC426D8061CA0E850F7C6B</vt:lpwstr>
  </property>
  <property fmtid="{D5CDD505-2E9C-101B-9397-08002B2CF9AE}" pid="3" name="KSOProductBuildVer">
    <vt:lpwstr>1033-11.2.0.10258</vt:lpwstr>
  </property>
</Properties>
</file>