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088447" r:id="rId2"/>
    <p:sldId id="330" r:id="rId3"/>
    <p:sldId id="331" r:id="rId4"/>
    <p:sldId id="312" r:id="rId5"/>
    <p:sldId id="318" r:id="rId6"/>
    <p:sldId id="11088448" r:id="rId7"/>
    <p:sldId id="285" r:id="rId8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1D12"/>
    <a:srgbClr val="DC1388"/>
    <a:srgbClr val="D95BAF"/>
    <a:srgbClr val="D9EAEE"/>
    <a:srgbClr val="FCFAF8"/>
    <a:srgbClr val="FCDDCF"/>
    <a:srgbClr val="C582BF"/>
    <a:srgbClr val="97BD62"/>
    <a:srgbClr val="93DCFB"/>
    <a:srgbClr val="FED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19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A6D8-5A54-4F8C-8B12-34E44FAD3BF7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BBE0-168F-4501-A11B-018673D61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80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  <p:sldLayoutId id="2147483693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38273" y="1186048"/>
            <a:ext cx="9398019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kumimoji="1" lang="zh-CN" altLang="en-US">
              <a:solidFill>
                <a:prstClr val="white"/>
              </a:solidFill>
              <a:latin typeface="等线"/>
              <a:ea typeface="等线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kumimoji="1" lang="zh-CN" altLang="en-US" dirty="0">
              <a:solidFill>
                <a:prstClr val="white"/>
              </a:solidFill>
              <a:latin typeface="等线"/>
              <a:ea typeface="等线" panose="02010600030101010101" pitchFamily="2" charset="-122"/>
            </a:endParaRPr>
          </a:p>
        </p:txBody>
      </p:sp>
      <p:sp>
        <p:nvSpPr>
          <p:cNvPr id="28" name="Luyện đọc từ khó"/>
          <p:cNvSpPr txBox="1"/>
          <p:nvPr/>
        </p:nvSpPr>
        <p:spPr>
          <a:xfrm>
            <a:off x="1030418" y="252338"/>
            <a:ext cx="102138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914377">
              <a:defRPr/>
            </a:pP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Thứ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năm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ngày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15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tháng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5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năm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2025</a:t>
            </a:r>
          </a:p>
        </p:txBody>
      </p:sp>
      <p:sp>
        <p:nvSpPr>
          <p:cNvPr id="29" name="Luyện đọc từ khó"/>
          <p:cNvSpPr txBox="1"/>
          <p:nvPr/>
        </p:nvSpPr>
        <p:spPr>
          <a:xfrm>
            <a:off x="4684222" y="1021779"/>
            <a:ext cx="16603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TǨn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iCiel Cucho" pitchFamily="50" charset="0"/>
            </a:endParaRPr>
          </a:p>
        </p:txBody>
      </p:sp>
      <p:sp>
        <p:nvSpPr>
          <p:cNvPr id="32" name="Luyện đọc từ khó"/>
          <p:cNvSpPr txBox="1"/>
          <p:nvPr/>
        </p:nvSpPr>
        <p:spPr>
          <a:xfrm>
            <a:off x="3426010" y="1791220"/>
            <a:ext cx="4176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Luyện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tập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70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0B0899-E10D-4261-AE05-CD4792A95E90}"/>
              </a:ext>
            </a:extLst>
          </p:cNvPr>
          <p:cNvSpPr txBox="1"/>
          <p:nvPr/>
        </p:nvSpPr>
        <p:spPr>
          <a:xfrm>
            <a:off x="801537" y="320738"/>
            <a:ext cx="3386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1: </a:t>
            </a:r>
            <a:r>
              <a:rPr lang="en-US" sz="3600" dirty="0" err="1">
                <a:latin typeface="Nunito Black" pitchFamily="2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Nunito Black" pitchFamily="2" charset="0"/>
                <a:cs typeface="Times New Roman" panose="02020603050405020304" pitchFamily="18" charset="0"/>
              </a:rPr>
              <a:t>?</a:t>
            </a:r>
            <a:endParaRPr lang="vi-VN" sz="36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21FDFB2-99B5-4A01-9838-F5F36E033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355343"/>
              </p:ext>
            </p:extLst>
          </p:nvPr>
        </p:nvGraphicFramePr>
        <p:xfrm>
          <a:off x="1492578" y="1745146"/>
          <a:ext cx="9081653" cy="168385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ACF0E52-375C-4B32-9DA1-41074664D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195235"/>
              </p:ext>
            </p:extLst>
          </p:nvPr>
        </p:nvGraphicFramePr>
        <p:xfrm>
          <a:off x="1492577" y="4052758"/>
          <a:ext cx="9081653" cy="168385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F1FDDD9-7BF8-42B9-8846-1C5BFD03D80B}"/>
              </a:ext>
            </a:extLst>
          </p:cNvPr>
          <p:cNvSpPr txBox="1"/>
          <p:nvPr/>
        </p:nvSpPr>
        <p:spPr>
          <a:xfrm>
            <a:off x="788825" y="1745146"/>
            <a:ext cx="534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Nunito Black" pitchFamily="2" charset="0"/>
              </a:rPr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2A7F07-9D6D-48E1-BD96-EA2694579D74}"/>
              </a:ext>
            </a:extLst>
          </p:cNvPr>
          <p:cNvSpPr txBox="1"/>
          <p:nvPr/>
        </p:nvSpPr>
        <p:spPr>
          <a:xfrm>
            <a:off x="788825" y="3901087"/>
            <a:ext cx="553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Nunito Black" pitchFamily="2" charset="0"/>
              </a:rPr>
              <a:t>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80D71C-8C05-4738-8650-8D3289CAC0EC}"/>
              </a:ext>
            </a:extLst>
          </p:cNvPr>
          <p:cNvSpPr txBox="1"/>
          <p:nvPr/>
        </p:nvSpPr>
        <p:spPr>
          <a:xfrm>
            <a:off x="4840140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Nunito Black" pitchFamily="2" charset="0"/>
              </a:rPr>
              <a:t>14</a:t>
            </a:r>
            <a:endParaRPr lang="vi-VN" sz="2800" b="1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63EC47-D496-463A-93A9-57E6C32BBADD}"/>
              </a:ext>
            </a:extLst>
          </p:cNvPr>
          <p:cNvSpPr txBox="1"/>
          <p:nvPr/>
        </p:nvSpPr>
        <p:spPr>
          <a:xfrm>
            <a:off x="6096000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Nunito Black" pitchFamily="2" charset="0"/>
              </a:rPr>
              <a:t>18</a:t>
            </a:r>
            <a:endParaRPr lang="vi-VN" sz="2800" b="1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BEBC05-7985-443D-82B5-4DB9F14023FA}"/>
              </a:ext>
            </a:extLst>
          </p:cNvPr>
          <p:cNvSpPr txBox="1"/>
          <p:nvPr/>
        </p:nvSpPr>
        <p:spPr>
          <a:xfrm>
            <a:off x="7343055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Nunito Black" pitchFamily="2" charset="0"/>
              </a:rPr>
              <a:t>10</a:t>
            </a:r>
            <a:endParaRPr lang="vi-VN" sz="2800" b="1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FDDB86-0973-4627-8691-85FC0FE435EC}"/>
              </a:ext>
            </a:extLst>
          </p:cNvPr>
          <p:cNvSpPr txBox="1"/>
          <p:nvPr/>
        </p:nvSpPr>
        <p:spPr>
          <a:xfrm>
            <a:off x="8461455" y="2891266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Nunito Black" pitchFamily="2" charset="0"/>
              </a:rPr>
              <a:t>20</a:t>
            </a:r>
            <a:endParaRPr lang="vi-VN" sz="2800" b="1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2E9633-1B57-4DF2-8D7C-CFFA1C9A7DF3}"/>
              </a:ext>
            </a:extLst>
          </p:cNvPr>
          <p:cNvSpPr txBox="1"/>
          <p:nvPr/>
        </p:nvSpPr>
        <p:spPr>
          <a:xfrm>
            <a:off x="9717315" y="2891266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Nunito Black" pitchFamily="2" charset="0"/>
              </a:rPr>
              <a:t>40</a:t>
            </a:r>
            <a:endParaRPr lang="vi-VN" sz="2800" b="1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29C039-784C-4F3E-B50A-F2C9E92E1795}"/>
              </a:ext>
            </a:extLst>
          </p:cNvPr>
          <p:cNvSpPr txBox="1"/>
          <p:nvPr/>
        </p:nvSpPr>
        <p:spPr>
          <a:xfrm>
            <a:off x="4979840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Nunito Black" pitchFamily="2" charset="0"/>
              </a:rPr>
              <a:t>5</a:t>
            </a:r>
            <a:endParaRPr lang="vi-VN" sz="2800" b="1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4AB9FC-A764-41F1-B62C-CC9B779B15CD}"/>
              </a:ext>
            </a:extLst>
          </p:cNvPr>
          <p:cNvSpPr txBox="1"/>
          <p:nvPr/>
        </p:nvSpPr>
        <p:spPr>
          <a:xfrm>
            <a:off x="6235700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Nunito Black" pitchFamily="2" charset="0"/>
              </a:rPr>
              <a:t>8</a:t>
            </a:r>
            <a:endParaRPr lang="vi-VN" sz="2800" b="1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4F1E58-6F5B-43BF-AA21-D3817F390B99}"/>
              </a:ext>
            </a:extLst>
          </p:cNvPr>
          <p:cNvSpPr txBox="1"/>
          <p:nvPr/>
        </p:nvSpPr>
        <p:spPr>
          <a:xfrm>
            <a:off x="7406555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Nunito Black" pitchFamily="2" charset="0"/>
              </a:rPr>
              <a:t>4</a:t>
            </a:r>
            <a:endParaRPr lang="vi-VN" sz="2800" b="1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3E235B-DC0C-42C6-B2CE-E6A7F986ECCE}"/>
              </a:ext>
            </a:extLst>
          </p:cNvPr>
          <p:cNvSpPr txBox="1"/>
          <p:nvPr/>
        </p:nvSpPr>
        <p:spPr>
          <a:xfrm>
            <a:off x="8601155" y="518799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Nunito Black" pitchFamily="2" charset="0"/>
              </a:rPr>
              <a:t>7</a:t>
            </a:r>
            <a:endParaRPr lang="vi-VN" sz="2800" b="1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6FB5A4-3FB3-42DC-9B3E-3167B6AEC1B9}"/>
              </a:ext>
            </a:extLst>
          </p:cNvPr>
          <p:cNvSpPr txBox="1"/>
          <p:nvPr/>
        </p:nvSpPr>
        <p:spPr>
          <a:xfrm>
            <a:off x="9780815" y="518799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Nunito Black" pitchFamily="2" charset="0"/>
              </a:rPr>
              <a:t>8</a:t>
            </a:r>
            <a:endParaRPr lang="vi-VN" sz="2800" b="1" dirty="0">
              <a:solidFill>
                <a:srgbClr val="FF0000"/>
              </a:solidFill>
              <a:latin typeface="Nunito Black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33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549FA1-F82C-4A61-8F53-651266312436}"/>
              </a:ext>
            </a:extLst>
          </p:cNvPr>
          <p:cNvSpPr txBox="1"/>
          <p:nvPr/>
        </p:nvSpPr>
        <p:spPr>
          <a:xfrm>
            <a:off x="622853" y="441311"/>
            <a:ext cx="10256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ong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đậu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F9E90C-42E0-4F92-845F-833927626E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011" t="2153" b="1971"/>
          <a:stretch/>
        </p:blipFill>
        <p:spPr>
          <a:xfrm>
            <a:off x="1756228" y="1077109"/>
            <a:ext cx="8389257" cy="525914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4901D3-F491-495F-B13B-E3F73593B3AE}"/>
              </a:ext>
            </a:extLst>
          </p:cNvPr>
          <p:cNvCxnSpPr/>
          <p:nvPr/>
        </p:nvCxnSpPr>
        <p:spPr>
          <a:xfrm>
            <a:off x="2598057" y="2743200"/>
            <a:ext cx="304800" cy="2119086"/>
          </a:xfrm>
          <a:prstGeom prst="line">
            <a:avLst/>
          </a:prstGeom>
          <a:ln w="28575">
            <a:solidFill>
              <a:srgbClr val="FB1D1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495BFB-FD1C-41E3-AFF6-F2D7C2DCEDE3}"/>
              </a:ext>
            </a:extLst>
          </p:cNvPr>
          <p:cNvCxnSpPr>
            <a:cxnSpLocks/>
          </p:cNvCxnSpPr>
          <p:nvPr/>
        </p:nvCxnSpPr>
        <p:spPr>
          <a:xfrm flipH="1">
            <a:off x="7053943" y="2474686"/>
            <a:ext cx="195943" cy="2387600"/>
          </a:xfrm>
          <a:prstGeom prst="line">
            <a:avLst/>
          </a:prstGeom>
          <a:ln w="28575">
            <a:solidFill>
              <a:srgbClr val="FB1D1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32EE4F0F-2B34-4B81-8969-1F1330DFDF04}"/>
              </a:ext>
            </a:extLst>
          </p:cNvPr>
          <p:cNvCxnSpPr>
            <a:cxnSpLocks/>
          </p:cNvCxnSpPr>
          <p:nvPr/>
        </p:nvCxnSpPr>
        <p:spPr>
          <a:xfrm rot="10800000" flipV="1">
            <a:off x="5529943" y="3428999"/>
            <a:ext cx="2931886" cy="765629"/>
          </a:xfrm>
          <a:prstGeom prst="curvedConnector3">
            <a:avLst>
              <a:gd name="adj1" fmla="val 70297"/>
            </a:avLst>
          </a:prstGeom>
          <a:ln w="28575">
            <a:solidFill>
              <a:srgbClr val="FB1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6279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895790BD-5985-4071-A4E4-408B8AAE128D}"/>
              </a:ext>
            </a:extLst>
          </p:cNvPr>
          <p:cNvGrpSpPr/>
          <p:nvPr/>
        </p:nvGrpSpPr>
        <p:grpSpPr>
          <a:xfrm>
            <a:off x="2175005" y="1735099"/>
            <a:ext cx="7307350" cy="1499950"/>
            <a:chOff x="1241757" y="1827794"/>
            <a:chExt cx="7307350" cy="1499950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131F71A-F492-410D-A4D9-149F4F89CD1F}"/>
                </a:ext>
              </a:extLst>
            </p:cNvPr>
            <p:cNvSpPr/>
            <p:nvPr/>
          </p:nvSpPr>
          <p:spPr>
            <a:xfrm>
              <a:off x="4046730" y="1827794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unito Black" pitchFamily="2" charset="0"/>
                </a:rPr>
                <a:t>?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unito Black" pitchFamily="2" charset="0"/>
              </a:endParaRP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41432489-15A5-4B20-B4A4-F02B38F2522F}"/>
                </a:ext>
              </a:extLst>
            </p:cNvPr>
            <p:cNvCxnSpPr>
              <a:cxnSpLocks/>
              <a:endCxn id="65" idx="2"/>
            </p:cNvCxnSpPr>
            <p:nvPr/>
          </p:nvCxnSpPr>
          <p:spPr>
            <a:xfrm flipV="1">
              <a:off x="2274879" y="2438512"/>
              <a:ext cx="1771851" cy="36975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2268648-24E6-4D3F-85BB-2F7952BE9E69}"/>
                </a:ext>
              </a:extLst>
            </p:cNvPr>
            <p:cNvSpPr txBox="1"/>
            <p:nvPr/>
          </p:nvSpPr>
          <p:spPr>
            <a:xfrm rot="20731087">
              <a:off x="2642459" y="2098689"/>
              <a:ext cx="7825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unito Black" pitchFamily="2" charset="0"/>
                </a:rPr>
                <a:t>x 6</a:t>
              </a: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89027272-C07D-449B-9A29-50D4F50D56D6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roundRect">
              <a:avLst/>
            </a:prstGeom>
            <a:solidFill>
              <a:srgbClr val="C582B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Nunito Black" pitchFamily="2" charset="0"/>
                </a:rPr>
                <a:t>5</a:t>
              </a:r>
            </a:p>
          </p:txBody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46CCF46C-E221-4387-AE30-7DE96C3A8744}"/>
                </a:ext>
              </a:extLst>
            </p:cNvPr>
            <p:cNvSpPr/>
            <p:nvPr/>
          </p:nvSpPr>
          <p:spPr>
            <a:xfrm>
              <a:off x="7130091" y="1827794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unito Black" pitchFamily="2" charset="0"/>
                </a:rPr>
                <a:t>?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4E833C99-A870-4A27-A667-DFDDC15DD015}"/>
                </a:ext>
              </a:extLst>
            </p:cNvPr>
            <p:cNvCxnSpPr>
              <a:cxnSpLocks/>
            </p:cNvCxnSpPr>
            <p:nvPr/>
          </p:nvCxnSpPr>
          <p:spPr>
            <a:xfrm>
              <a:off x="5262227" y="2349653"/>
              <a:ext cx="2050177" cy="29443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893DAE7-64F6-47BC-BD3A-99B5E03581F9}"/>
                </a:ext>
              </a:extLst>
            </p:cNvPr>
            <p:cNvSpPr txBox="1"/>
            <p:nvPr/>
          </p:nvSpPr>
          <p:spPr>
            <a:xfrm rot="619208">
              <a:off x="5662454" y="1950903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unito Black" pitchFamily="2" charset="0"/>
                </a:rPr>
                <a:t>– 9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3ED695-7023-467D-AC4E-3E1FE840C8AE}"/>
              </a:ext>
            </a:extLst>
          </p:cNvPr>
          <p:cNvGrpSpPr/>
          <p:nvPr/>
        </p:nvGrpSpPr>
        <p:grpSpPr>
          <a:xfrm>
            <a:off x="2244271" y="4333412"/>
            <a:ext cx="7089874" cy="1461810"/>
            <a:chOff x="1066502" y="3458165"/>
            <a:chExt cx="7089874" cy="146181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08D9507-F7B5-4328-BDE9-6E603E7CEB83}"/>
                </a:ext>
              </a:extLst>
            </p:cNvPr>
            <p:cNvGrpSpPr/>
            <p:nvPr/>
          </p:nvGrpSpPr>
          <p:grpSpPr>
            <a:xfrm>
              <a:off x="1066502" y="3458165"/>
              <a:ext cx="5898138" cy="1461810"/>
              <a:chOff x="1724807" y="2297666"/>
              <a:chExt cx="4559401" cy="1130014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A85E4053-E019-4E71-8CCD-15072F481A90}"/>
                  </a:ext>
                </a:extLst>
              </p:cNvPr>
              <p:cNvSpPr/>
              <p:nvPr/>
            </p:nvSpPr>
            <p:spPr>
              <a:xfrm>
                <a:off x="1724807" y="2483481"/>
                <a:ext cx="944199" cy="944199"/>
              </a:xfrm>
              <a:prstGeom prst="ellipse">
                <a:avLst/>
              </a:prstGeom>
              <a:solidFill>
                <a:srgbClr val="97BD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bg1">
                        <a:lumMod val="95000"/>
                      </a:schemeClr>
                    </a:solidFill>
                    <a:latin typeface="Nunito Black" pitchFamily="2" charset="0"/>
                  </a:rPr>
                  <a:t>14</a:t>
                </a:r>
                <a:endParaRPr lang="en-US" sz="2400" dirty="0">
                  <a:solidFill>
                    <a:schemeClr val="bg1">
                      <a:lumMod val="95000"/>
                    </a:schemeClr>
                  </a:solidFill>
                  <a:latin typeface="Nunito Black" pitchFamily="2" charset="0"/>
                </a:endParaRPr>
              </a:p>
            </p:txBody>
          </p: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1F544A82-9D8C-487E-BCC1-26E98C4D3616}"/>
                  </a:ext>
                </a:extLst>
              </p:cNvPr>
              <p:cNvCxnSpPr>
                <a:cxnSpLocks/>
                <a:stCxn id="57" idx="6"/>
              </p:cNvCxnSpPr>
              <p:nvPr/>
            </p:nvCxnSpPr>
            <p:spPr>
              <a:xfrm flipV="1">
                <a:off x="2669006" y="2682183"/>
                <a:ext cx="1408958" cy="27339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CD1C0BC3-FC12-4006-9CE0-126B1C5C53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26175" y="2662025"/>
                <a:ext cx="1358033" cy="33400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C82A1E1-6F81-4C57-A126-E3E2B8FD7345}"/>
                  </a:ext>
                </a:extLst>
              </p:cNvPr>
              <p:cNvSpPr txBox="1"/>
              <p:nvPr/>
            </p:nvSpPr>
            <p:spPr>
              <a:xfrm rot="1003038">
                <a:off x="5303824" y="2297666"/>
                <a:ext cx="805702" cy="4520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Nunito Black" pitchFamily="2" charset="0"/>
                  </a:rPr>
                  <a:t>+ 15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2C7E8C8-1CBD-4972-B64F-CB817B999F87}"/>
                  </a:ext>
                </a:extLst>
              </p:cNvPr>
              <p:cNvSpPr txBox="1"/>
              <p:nvPr/>
            </p:nvSpPr>
            <p:spPr>
              <a:xfrm rot="21056098">
                <a:off x="2949824" y="2408061"/>
                <a:ext cx="829724" cy="452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unito Black" pitchFamily="2" charset="0"/>
                  </a:rPr>
                  <a:t>: 2</a:t>
                </a:r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397EC98B-E3E8-450F-9424-E498BFDC369D}"/>
                  </a:ext>
                </a:extLst>
              </p:cNvPr>
              <p:cNvSpPr/>
              <p:nvPr/>
            </p:nvSpPr>
            <p:spPr>
              <a:xfrm>
                <a:off x="4107720" y="2310882"/>
                <a:ext cx="775841" cy="77584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D95B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Nunito Black" pitchFamily="2" charset="0"/>
                  </a:rPr>
                  <a:t>?</a:t>
                </a:r>
              </a:p>
            </p:txBody>
          </p:sp>
        </p:grp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3D8E7F4C-026B-47A2-B9CC-8AA1FD5FC236}"/>
                </a:ext>
              </a:extLst>
            </p:cNvPr>
            <p:cNvSpPr/>
            <p:nvPr/>
          </p:nvSpPr>
          <p:spPr>
            <a:xfrm>
              <a:off x="6737360" y="3573352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unito Black" pitchFamily="2" charset="0"/>
                </a:rPr>
                <a:t>?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8785541E-6983-4663-99CB-C5C3437D796B}"/>
              </a:ext>
            </a:extLst>
          </p:cNvPr>
          <p:cNvSpPr txBox="1"/>
          <p:nvPr/>
        </p:nvSpPr>
        <p:spPr>
          <a:xfrm>
            <a:off x="1107808" y="2125594"/>
            <a:ext cx="534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Nunito Black" pitchFamily="2" charset="0"/>
              </a:rPr>
              <a:t>a)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A7861D3-9154-4D01-A4CB-0A05B403322F}"/>
              </a:ext>
            </a:extLst>
          </p:cNvPr>
          <p:cNvSpPr txBox="1"/>
          <p:nvPr/>
        </p:nvSpPr>
        <p:spPr>
          <a:xfrm>
            <a:off x="1107808" y="4281535"/>
            <a:ext cx="553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Nunito Black" pitchFamily="2" charset="0"/>
              </a:rPr>
              <a:t>b)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81ADA17-6DE9-45F0-B636-24E3804FF992}"/>
              </a:ext>
            </a:extLst>
          </p:cNvPr>
          <p:cNvSpPr/>
          <p:nvPr/>
        </p:nvSpPr>
        <p:spPr>
          <a:xfrm>
            <a:off x="5125893" y="2138822"/>
            <a:ext cx="944873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Nunito Black" pitchFamily="2" charset="0"/>
              </a:rPr>
              <a:t>30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2735C90D-AE08-41ED-8EAD-70AAEA114EB3}"/>
              </a:ext>
            </a:extLst>
          </p:cNvPr>
          <p:cNvSpPr/>
          <p:nvPr/>
        </p:nvSpPr>
        <p:spPr>
          <a:xfrm>
            <a:off x="8370361" y="2468614"/>
            <a:ext cx="75650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Nunito Black" pitchFamily="2" charset="0"/>
              </a:rPr>
              <a:t>21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E7E884BA-3C0C-4E89-8605-C4F041D492C2}"/>
              </a:ext>
            </a:extLst>
          </p:cNvPr>
          <p:cNvSpPr/>
          <p:nvPr/>
        </p:nvSpPr>
        <p:spPr>
          <a:xfrm>
            <a:off x="5477103" y="4654440"/>
            <a:ext cx="70315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Nunito Black" pitchFamily="2" charset="0"/>
              </a:rPr>
              <a:t>7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BF1D0418-98C1-46B0-9EC9-BBD6D0B85B6B}"/>
              </a:ext>
            </a:extLst>
          </p:cNvPr>
          <p:cNvSpPr/>
          <p:nvPr/>
        </p:nvSpPr>
        <p:spPr>
          <a:xfrm>
            <a:off x="8245652" y="5184503"/>
            <a:ext cx="750395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Nunito Black" pitchFamily="2" charset="0"/>
              </a:rPr>
              <a:t>22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1ECFBE-4EEC-454A-8B54-6E60128030F6}"/>
              </a:ext>
            </a:extLst>
          </p:cNvPr>
          <p:cNvSpPr txBox="1"/>
          <p:nvPr/>
        </p:nvSpPr>
        <p:spPr>
          <a:xfrm>
            <a:off x="731199" y="339737"/>
            <a:ext cx="4557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3: </a:t>
            </a:r>
            <a:r>
              <a:rPr lang="en-US" sz="3600" dirty="0" err="1">
                <a:latin typeface="Nunito Black" pitchFamily="2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Nunito Black" pitchFamily="2" charset="0"/>
                <a:cs typeface="Times New Roman" panose="02020603050405020304" pitchFamily="18" charset="0"/>
              </a:rPr>
              <a:t>?</a:t>
            </a:r>
            <a:endParaRPr lang="vi-VN" sz="36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8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 animBg="1"/>
      <p:bldP spid="82" grpId="0" animBg="1"/>
      <p:bldP spid="83" grpId="0" animBg="1"/>
      <p:bldP spid="8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4526F1E-3C73-4296-837D-2ABE66F85628}"/>
              </a:ext>
            </a:extLst>
          </p:cNvPr>
          <p:cNvSpPr txBox="1"/>
          <p:nvPr/>
        </p:nvSpPr>
        <p:spPr>
          <a:xfrm>
            <a:off x="508542" y="178824"/>
            <a:ext cx="1101798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4: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đợt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múa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rồng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đợt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múa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rồng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8F4975-D438-40C4-B072-EBEBBE0F8FF9}"/>
              </a:ext>
            </a:extLst>
          </p:cNvPr>
          <p:cNvSpPr txBox="1"/>
          <p:nvPr/>
        </p:nvSpPr>
        <p:spPr>
          <a:xfrm>
            <a:off x="286663" y="2253432"/>
            <a:ext cx="3003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</a:rPr>
              <a:t>Tóm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</a:rPr>
              <a:t>tắt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41311C-DC33-4701-8C1B-804B7182EAE5}"/>
              </a:ext>
            </a:extLst>
          </p:cNvPr>
          <p:cNvCxnSpPr/>
          <p:nvPr/>
        </p:nvCxnSpPr>
        <p:spPr>
          <a:xfrm>
            <a:off x="4711894" y="2128824"/>
            <a:ext cx="0" cy="26894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DF50758-A6DB-4457-A8FC-FA3722A13401}"/>
              </a:ext>
            </a:extLst>
          </p:cNvPr>
          <p:cNvSpPr txBox="1"/>
          <p:nvPr/>
        </p:nvSpPr>
        <p:spPr>
          <a:xfrm>
            <a:off x="563026" y="2901150"/>
            <a:ext cx="47204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400" b="1" dirty="0">
                <a:solidFill>
                  <a:prstClr val="black"/>
                </a:solidFill>
                <a:latin typeface="HP001 4 hàng" pitchFamily="34" charset="0"/>
              </a:rPr>
              <a:t> 1 </a:t>
            </a:r>
            <a:r>
              <a:rPr lang="en-US" sz="3400" b="1" dirty="0" err="1">
                <a:solidFill>
                  <a:prstClr val="black"/>
                </a:solidFill>
                <a:latin typeface="HP001 4 hàng" pitchFamily="34" charset="0"/>
              </a:rPr>
              <a:t>đĜ</a:t>
            </a:r>
            <a:r>
              <a:rPr lang="en-US" sz="3400" b="1" dirty="0">
                <a:solidFill>
                  <a:prstClr val="black"/>
                </a:solidFill>
                <a:latin typeface="HP001 4 hàng" pitchFamily="34" charset="0"/>
              </a:rPr>
              <a:t> : 2 </a:t>
            </a:r>
            <a:r>
              <a:rPr lang="en-US" sz="3400" b="1" dirty="0" err="1">
                <a:solidFill>
                  <a:prstClr val="black"/>
                </a:solidFill>
                <a:latin typeface="HP001 4 hàng" pitchFamily="34" charset="0"/>
              </a:rPr>
              <a:t>đĖ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3521BB-201A-466D-AB6A-EF4408CF2197}"/>
              </a:ext>
            </a:extLst>
          </p:cNvPr>
          <p:cNvSpPr txBox="1"/>
          <p:nvPr/>
        </p:nvSpPr>
        <p:spPr>
          <a:xfrm>
            <a:off x="646586" y="3665850"/>
            <a:ext cx="38128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400" b="1" dirty="0">
                <a:solidFill>
                  <a:prstClr val="black"/>
                </a:solidFill>
                <a:latin typeface="HP001 4 hàng" pitchFamily="34" charset="0"/>
              </a:rPr>
              <a:t>4 </a:t>
            </a:r>
            <a:r>
              <a:rPr lang="en-US" sz="3400" b="1" dirty="0" err="1">
                <a:solidFill>
                  <a:prstClr val="black"/>
                </a:solidFill>
                <a:latin typeface="HP001 4 hàng" pitchFamily="34" charset="0"/>
              </a:rPr>
              <a:t>đĜ</a:t>
            </a:r>
            <a:r>
              <a:rPr lang="en-US" sz="3400" b="1" dirty="0">
                <a:solidFill>
                  <a:prstClr val="black"/>
                </a:solidFill>
                <a:latin typeface="HP001 4 hàng" pitchFamily="34" charset="0"/>
              </a:rPr>
              <a:t> : … </a:t>
            </a:r>
            <a:r>
              <a:rPr lang="en-US" sz="3400" b="1" dirty="0" err="1">
                <a:solidFill>
                  <a:prstClr val="black"/>
                </a:solidFill>
                <a:latin typeface="HP001 4 hàng" pitchFamily="34" charset="0"/>
              </a:rPr>
              <a:t>đĖ</a:t>
            </a:r>
            <a:r>
              <a:rPr lang="en-US" sz="3400" b="1" dirty="0">
                <a:solidFill>
                  <a:prstClr val="black"/>
                </a:solidFill>
                <a:latin typeface="HP001 4 hàng" pitchFamily="34" charset="0"/>
              </a:rPr>
              <a:t>?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C8D3DB-82A3-41A1-BA31-15BE34A19721}"/>
              </a:ext>
            </a:extLst>
          </p:cNvPr>
          <p:cNvSpPr txBox="1"/>
          <p:nvPr/>
        </p:nvSpPr>
        <p:spPr>
          <a:xfrm>
            <a:off x="6425535" y="2093511"/>
            <a:ext cx="1887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 err="1">
                <a:solidFill>
                  <a:srgbClr val="FF0000"/>
                </a:solidFill>
                <a:latin typeface="HP001 4 hàng" pitchFamily="3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0"/>
              </a:rPr>
              <a:t>giải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1C07B5-DB02-4B18-A892-D53746F76F9D}"/>
              </a:ext>
            </a:extLst>
          </p:cNvPr>
          <p:cNvSpPr txBox="1"/>
          <p:nvPr/>
        </p:nvSpPr>
        <p:spPr>
          <a:xfrm>
            <a:off x="4730327" y="2729503"/>
            <a:ext cx="6170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 err="1">
                <a:latin typeface="HP001 4 hàng" pitchFamily="34" charset="0"/>
              </a:rPr>
              <a:t>Bū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đĜ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l-GR" sz="3200" b="1" dirty="0">
                <a:latin typeface="HP001 4 hàng" pitchFamily="34" charset="0"/>
              </a:rPr>
              <a:t>κ</a:t>
            </a:r>
            <a:r>
              <a:rPr lang="en-US" sz="3200" b="1" dirty="0" err="1">
                <a:latin typeface="HP001 4 hàng" pitchFamily="34" charset="0"/>
              </a:rPr>
              <a:t>i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có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số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đĖ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l-GR" sz="3200" b="1" dirty="0">
                <a:latin typeface="HP001 4 hàng" pitchFamily="34" charset="0"/>
              </a:rPr>
              <a:t>κ</a:t>
            </a:r>
            <a:r>
              <a:rPr lang="en-US" sz="3200" b="1" dirty="0">
                <a:latin typeface="HP001 4 hàng" pitchFamily="34" charset="0"/>
              </a:rPr>
              <a:t>am </a:t>
            </a:r>
            <a:r>
              <a:rPr lang="en-US" sz="3200" b="1" dirty="0" err="1">
                <a:latin typeface="HP001 4 hàng" pitchFamily="34" charset="0"/>
              </a:rPr>
              <a:t>gia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là</a:t>
            </a:r>
            <a:r>
              <a:rPr lang="en-US" sz="3200" b="1" dirty="0">
                <a:latin typeface="HP001 4 hàng" pitchFamily="34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CD25EA-89C1-4731-8BE6-333584E791D4}"/>
              </a:ext>
            </a:extLst>
          </p:cNvPr>
          <p:cNvSpPr txBox="1"/>
          <p:nvPr/>
        </p:nvSpPr>
        <p:spPr>
          <a:xfrm>
            <a:off x="6970022" y="4127442"/>
            <a:ext cx="4263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 err="1">
                <a:latin typeface="HP001 4 hàng" pitchFamily="34" charset="0"/>
              </a:rPr>
              <a:t>Đáp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số</a:t>
            </a:r>
            <a:r>
              <a:rPr lang="en-US" sz="3200" b="1" dirty="0">
                <a:latin typeface="HP001 4 hàng" pitchFamily="34" charset="0"/>
              </a:rPr>
              <a:t>: 8 </a:t>
            </a:r>
            <a:r>
              <a:rPr lang="en-US" sz="3200" b="1" dirty="0" err="1">
                <a:latin typeface="HP001 4 hàng" pitchFamily="34" charset="0"/>
              </a:rPr>
              <a:t>đội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24D2AF-4FA0-4CCD-B94A-14C73C54B4A2}"/>
              </a:ext>
            </a:extLst>
          </p:cNvPr>
          <p:cNvSpPr txBox="1"/>
          <p:nvPr/>
        </p:nvSpPr>
        <p:spPr>
          <a:xfrm>
            <a:off x="5786837" y="3404240"/>
            <a:ext cx="3819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latin typeface="HP001 4 hàng" pitchFamily="34" charset="0"/>
              </a:rPr>
              <a:t> 2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dirty="0">
                <a:latin typeface="HP001 4 hàng" pitchFamily="34" charset="0"/>
              </a:rPr>
              <a:t> 4 = 8 ( </a:t>
            </a:r>
            <a:r>
              <a:rPr lang="en-US" sz="3200" b="1" dirty="0" err="1">
                <a:latin typeface="HP001 4 hàng" pitchFamily="34" charset="0"/>
              </a:rPr>
              <a:t>đĖ</a:t>
            </a:r>
            <a:r>
              <a:rPr lang="en-US" sz="3200" b="1" dirty="0">
                <a:latin typeface="HP001 4 hàng" pitchFamily="34" charset="0"/>
              </a:rPr>
              <a:t> 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1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4526F1E-3C73-4296-837D-2ABE66F85628}"/>
              </a:ext>
            </a:extLst>
          </p:cNvPr>
          <p:cNvSpPr txBox="1"/>
          <p:nvPr/>
        </p:nvSpPr>
        <p:spPr>
          <a:xfrm>
            <a:off x="508793" y="211750"/>
            <a:ext cx="10392229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5: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thợ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mộc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cưa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gỗ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20dm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- xi -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mét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8F4975-D438-40C4-B072-EBEBBE0F8FF9}"/>
              </a:ext>
            </a:extLst>
          </p:cNvPr>
          <p:cNvSpPr txBox="1"/>
          <p:nvPr/>
        </p:nvSpPr>
        <p:spPr>
          <a:xfrm>
            <a:off x="286663" y="2253432"/>
            <a:ext cx="3003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</a:rPr>
              <a:t>Tóm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</a:rPr>
              <a:t>tắt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41311C-DC33-4701-8C1B-804B7182EAE5}"/>
              </a:ext>
            </a:extLst>
          </p:cNvPr>
          <p:cNvCxnSpPr/>
          <p:nvPr/>
        </p:nvCxnSpPr>
        <p:spPr>
          <a:xfrm>
            <a:off x="4711894" y="2128824"/>
            <a:ext cx="0" cy="26894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DF50758-A6DB-4457-A8FC-FA3722A13401}"/>
              </a:ext>
            </a:extLst>
          </p:cNvPr>
          <p:cNvSpPr txBox="1"/>
          <p:nvPr/>
        </p:nvSpPr>
        <p:spPr>
          <a:xfrm>
            <a:off x="563026" y="2901150"/>
            <a:ext cx="47204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400" b="1" dirty="0">
                <a:solidFill>
                  <a:prstClr val="black"/>
                </a:solidFill>
                <a:latin typeface="HP001 4 hàng" pitchFamily="34" charset="0"/>
              </a:rPr>
              <a:t> 5 </a:t>
            </a:r>
            <a:r>
              <a:rPr lang="en-US" sz="3400" b="1" dirty="0" err="1">
                <a:solidFill>
                  <a:prstClr val="black"/>
                </a:solidFill>
                <a:latin typeface="HP001 4 hàng" pitchFamily="34" charset="0"/>
              </a:rPr>
              <a:t>đoạn</a:t>
            </a:r>
            <a:r>
              <a:rPr lang="en-US" sz="3400" b="1" dirty="0">
                <a:solidFill>
                  <a:prstClr val="black"/>
                </a:solidFill>
                <a:latin typeface="HP001 4 hàng" pitchFamily="34" charset="0"/>
              </a:rPr>
              <a:t>  : 20 dm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3521BB-201A-466D-AB6A-EF4408CF2197}"/>
              </a:ext>
            </a:extLst>
          </p:cNvPr>
          <p:cNvSpPr txBox="1"/>
          <p:nvPr/>
        </p:nvSpPr>
        <p:spPr>
          <a:xfrm>
            <a:off x="746602" y="3665850"/>
            <a:ext cx="38128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400" b="1" dirty="0">
                <a:solidFill>
                  <a:prstClr val="black"/>
                </a:solidFill>
                <a:latin typeface="HP001 4 hàng" pitchFamily="34" charset="0"/>
              </a:rPr>
              <a:t>1 </a:t>
            </a:r>
            <a:r>
              <a:rPr lang="en-US" sz="3400" b="1" dirty="0" err="1">
                <a:solidFill>
                  <a:prstClr val="black"/>
                </a:solidFill>
                <a:latin typeface="HP001 4 hàng" pitchFamily="34" charset="0"/>
              </a:rPr>
              <a:t>đoạn</a:t>
            </a:r>
            <a:r>
              <a:rPr lang="en-US" sz="3400" b="1" dirty="0">
                <a:solidFill>
                  <a:prstClr val="black"/>
                </a:solidFill>
                <a:latin typeface="HP001 4 hàng" pitchFamily="34" charset="0"/>
              </a:rPr>
              <a:t> : … dm ?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C8D3DB-82A3-41A1-BA31-15BE34A19721}"/>
              </a:ext>
            </a:extLst>
          </p:cNvPr>
          <p:cNvSpPr txBox="1"/>
          <p:nvPr/>
        </p:nvSpPr>
        <p:spPr>
          <a:xfrm>
            <a:off x="6425535" y="2093511"/>
            <a:ext cx="1887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 err="1">
                <a:solidFill>
                  <a:srgbClr val="FF0000"/>
                </a:solidFill>
                <a:latin typeface="HP001 4 hàng" pitchFamily="3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0"/>
              </a:rPr>
              <a:t>giải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1C07B5-DB02-4B18-A892-D53746F76F9D}"/>
              </a:ext>
            </a:extLst>
          </p:cNvPr>
          <p:cNvSpPr txBox="1"/>
          <p:nvPr/>
        </p:nvSpPr>
        <p:spPr>
          <a:xfrm>
            <a:off x="4730327" y="2729503"/>
            <a:ext cx="6170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 err="1">
                <a:latin typeface="HP001 4 hàng" pitchFamily="34" charset="0"/>
              </a:rPr>
              <a:t>Mỗi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đoạn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dài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số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đề</a:t>
            </a:r>
            <a:r>
              <a:rPr lang="en-US" sz="3200" b="1" dirty="0">
                <a:latin typeface="HP001 4 hàng" pitchFamily="34" charset="0"/>
              </a:rPr>
              <a:t> - xi - </a:t>
            </a:r>
            <a:r>
              <a:rPr lang="en-US" sz="3200" b="1" dirty="0" err="1">
                <a:latin typeface="HP001 4 hàng" pitchFamily="34" charset="0"/>
              </a:rPr>
              <a:t>mét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là</a:t>
            </a:r>
            <a:r>
              <a:rPr lang="en-US" sz="3200" b="1" dirty="0">
                <a:latin typeface="HP001 4 hàng" pitchFamily="34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CD25EA-89C1-4731-8BE6-333584E791D4}"/>
              </a:ext>
            </a:extLst>
          </p:cNvPr>
          <p:cNvSpPr txBox="1"/>
          <p:nvPr/>
        </p:nvSpPr>
        <p:spPr>
          <a:xfrm>
            <a:off x="7360115" y="4078977"/>
            <a:ext cx="3102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 err="1">
                <a:latin typeface="HP001 4 hàng" pitchFamily="34" charset="0"/>
              </a:rPr>
              <a:t>Đáp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số</a:t>
            </a:r>
            <a:r>
              <a:rPr lang="en-US" sz="3200" b="1" dirty="0">
                <a:latin typeface="HP001 4 hàng" pitchFamily="34" charset="0"/>
              </a:rPr>
              <a:t>: 4 dm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24D2AF-4FA0-4CCD-B94A-14C73C54B4A2}"/>
              </a:ext>
            </a:extLst>
          </p:cNvPr>
          <p:cNvSpPr txBox="1"/>
          <p:nvPr/>
        </p:nvSpPr>
        <p:spPr>
          <a:xfrm>
            <a:off x="5786837" y="3404240"/>
            <a:ext cx="3819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latin typeface="HP001 4 hàng" pitchFamily="34" charset="0"/>
              </a:rPr>
              <a:t> 20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latin typeface="HP001 4 hàng" pitchFamily="34" charset="0"/>
              </a:rPr>
              <a:t> 5 = 4 ( dm 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979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DEF73EF1-3E5B-487F-BF5B-00FA3EEDAF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95" b="5189"/>
          <a:stretch/>
        </p:blipFill>
        <p:spPr>
          <a:xfrm>
            <a:off x="-154172" y="4034725"/>
            <a:ext cx="12113462" cy="2790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02CEAFCE-36AA-4360-9521-7B72308A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06" y="434640"/>
            <a:ext cx="1158099" cy="1974029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79013D57-D19B-44FF-955B-763C2742FD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95" y="2769326"/>
            <a:ext cx="537128" cy="915558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4CBEB33B-3C02-43B5-96C1-F902CE5DDB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539" y="542111"/>
            <a:ext cx="341028" cy="581297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7BA5A0A6-FCAE-4C39-8B14-486FDB280C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238" y="3350871"/>
            <a:ext cx="761983" cy="761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B8FEA1-EF54-4DE2-AE5D-4BC69ED501B5}"/>
              </a:ext>
            </a:extLst>
          </p:cNvPr>
          <p:cNvSpPr txBox="1"/>
          <p:nvPr/>
        </p:nvSpPr>
        <p:spPr>
          <a:xfrm>
            <a:off x="3553542" y="1698203"/>
            <a:ext cx="4577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Nunito Black" pitchFamily="2" charset="0"/>
                <a:cs typeface="Shruti" panose="020B0502040204020203" pitchFamily="34" charset="0"/>
              </a:rPr>
              <a:t>VẬN</a:t>
            </a:r>
            <a:r>
              <a:rPr lang="en-US" sz="6000" dirty="0">
                <a:solidFill>
                  <a:srgbClr val="FF0000"/>
                </a:solidFill>
                <a:latin typeface="Nunito Black" pitchFamily="2" charset="0"/>
                <a:cs typeface="Shruti" panose="020B0502040204020203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unito Black" pitchFamily="2" charset="0"/>
                <a:cs typeface="Shruti" panose="020B0502040204020203" pitchFamily="34" charset="0"/>
              </a:rPr>
              <a:t>DỤNG</a:t>
            </a:r>
            <a:endParaRPr lang="en-US" sz="6000" dirty="0">
              <a:solidFill>
                <a:srgbClr val="FF0000"/>
              </a:solidFill>
              <a:latin typeface="Nunito Black" pitchFamily="2" charset="0"/>
              <a:cs typeface="Shrut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95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1.Ontapphepnhan,phepchia[20210616164827837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3039</TotalTime>
  <Words>253</Words>
  <Application>Microsoft Office PowerPoint</Application>
  <PresentationFormat>Widescreen</PresentationFormat>
  <Paragraphs>89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等线</vt:lpstr>
      <vt:lpstr>Arial</vt:lpstr>
      <vt:lpstr>HP001 4 hàng</vt:lpstr>
      <vt:lpstr>Nunito Black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336</cp:revision>
  <dcterms:created xsi:type="dcterms:W3CDTF">2021-06-02T01:34:28Z</dcterms:created>
  <dcterms:modified xsi:type="dcterms:W3CDTF">2025-05-15T03:05:28Z</dcterms:modified>
</cp:coreProperties>
</file>