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2"/>
    <p:sldMasterId id="2147483682" r:id="rId3"/>
    <p:sldMasterId id="2147483700" r:id="rId4"/>
    <p:sldMasterId id="2147483712" r:id="rId5"/>
    <p:sldMasterId id="2147483725" r:id="rId6"/>
    <p:sldMasterId id="2147483737" r:id="rId7"/>
    <p:sldMasterId id="2147483750" r:id="rId8"/>
  </p:sldMasterIdLst>
  <p:notesMasterIdLst>
    <p:notesMasterId r:id="rId14"/>
  </p:notesMasterIdLst>
  <p:sldIdLst>
    <p:sldId id="11088447" r:id="rId9"/>
    <p:sldId id="265" r:id="rId10"/>
    <p:sldId id="3397" r:id="rId11"/>
    <p:sldId id="3398" r:id="rId12"/>
    <p:sldId id="51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78" autoAdjust="0"/>
    <p:restoredTop sz="94660"/>
  </p:normalViewPr>
  <p:slideViewPr>
    <p:cSldViewPr snapToGrid="0">
      <p:cViewPr varScale="1">
        <p:scale>
          <a:sx n="72" d="100"/>
          <a:sy n="72" d="100"/>
        </p:scale>
        <p:origin x="56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28/4/2024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ea typeface="Arial-Rounded" panose="020B0500000000000000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/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/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/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28/4/2024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28/4/2024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/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/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400">
              <a:defRPr/>
            </a:pPr>
            <a:r>
              <a:rPr lang="zh-CN" altLang="en-US" sz="1735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40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400">
              <a:defRPr/>
            </a:pPr>
            <a:endParaRPr lang="zh-CN" altLang="en-US" sz="1865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t>2024/4/28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ea typeface="Arial-Rounded" panose="020B0500000000000000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 panose="020B050000000000000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 panose="020B050000000000000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 panose="020B0500000000000000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 panose="020B0500000000000000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 panose="020B0500000000000000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 panose="020B0500000000000000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44005-491F-4ADB-8929-A6A576E06C24}" type="datetimeFigureOut">
              <a:rPr lang="zh-CN" altLang="en-US"/>
              <a:t>2024/4/28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F95B7-AF74-4F24-B7FF-E0826487F923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86DA7-3446-417F-9FB3-E9C34F1F8903}" type="datetimeFigureOut">
              <a:rPr lang="zh-CN" altLang="en-US"/>
              <a:t>2024/4/28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D3FBD-68E2-4DC6-950B-B0540DB3CAA0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71F85-F021-48E9-BB6B-2924F9D3CDEE}" type="datetimeFigureOut">
              <a:rPr lang="zh-CN" altLang="en-US"/>
              <a:t>2024/4/28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E101A-360A-49B2-BDE2-11BDFECFC0B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8712796" y="366033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92AB9-AB77-4044-9089-48A14947FD6F}" type="datetimeFigureOut">
              <a:rPr lang="zh-CN" altLang="en-US"/>
              <a:t>2024/4/28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ECD6-8DA6-47E8-82EB-1538BF369560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882A2-ED13-4A87-8D25-C0BB56A59C96}" type="datetimeFigureOut">
              <a:rPr lang="zh-CN" altLang="en-US"/>
              <a:t>2024/4/28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5F94-1EF7-46DE-ADB9-BDA483E0F1D9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77F85-66DD-4863-8375-C15B6176C033}" type="datetimeFigureOut">
              <a:rPr lang="zh-CN" altLang="en-US"/>
              <a:t>2024/4/28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7F447-CC35-4472-BADC-C2DCC72ACD09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t>2024/4/28</a:t>
            </a:fld>
            <a:endParaRPr lang="zh-CN" altLang="en-US"/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6FCE4-8E40-4168-A56D-D54C8044A839}" type="datetimeFigureOut">
              <a:rPr lang="zh-CN" altLang="en-US"/>
              <a:t>2024/4/28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AC4C0-CD2F-4D25-A923-E60FF14E11E9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CBEB4-153F-47CE-A3C9-54F2181F20DF}" type="datetimeFigureOut">
              <a:rPr lang="zh-CN" altLang="en-US"/>
              <a:t>2024/4/28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3A370-FBEC-42AB-AB07-05FBF86D7516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ea typeface="Arial-Rounded" panose="020B0500000000000000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DB8C0-222C-463C-8E56-759B012FC676}" type="datetimeFigureOut">
              <a:rPr lang="zh-CN" altLang="en-US"/>
              <a:t>2024/4/28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C5514-7CD0-42C8-B21E-80E374F8230F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F6F99-27A4-4DD0-BF62-F88B30BA8608}" type="datetimeFigureOut">
              <a:rPr lang="zh-CN" altLang="en-US"/>
              <a:t>2024/4/28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E3AC6-ECA8-49FB-9D1A-87E00A9C4D9A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ea typeface="Arial-Rounded" panose="020B0500000000000000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28/4/2024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28F643B-9EE8-42D9-860B-940B840B1C2A}" type="datetimeFigureOut">
              <a:rPr lang="zh-CN" altLang="en-US"/>
              <a:t>2024/4/28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52FF246-BA5D-407A-8171-DFA8AC685D0F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 spd="med">
    <p:dissolv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t>2024/4/28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538273" y="1186048"/>
            <a:ext cx="9398019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kumimoji="1" lang="zh-CN" altLang="en-US">
              <a:solidFill>
                <a:prstClr val="white"/>
              </a:solidFill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kumimoji="1" lang="zh-CN" altLang="en-US" dirty="0">
              <a:solidFill>
                <a:prstClr val="white"/>
              </a:solidFill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28" name="Luyện đọc từ khó"/>
          <p:cNvSpPr txBox="1"/>
          <p:nvPr/>
        </p:nvSpPr>
        <p:spPr>
          <a:xfrm>
            <a:off x="1330981" y="252338"/>
            <a:ext cx="96127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defTabSz="914377">
              <a:defRPr/>
            </a:pP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Thứ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  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ngày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  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tháng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5  </a:t>
            </a:r>
            <a:r>
              <a:rPr lang="en-US" sz="4400" b="1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năm</a:t>
            </a:r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2024</a:t>
            </a: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  <a:cs typeface="iCiel Cucho" pitchFamily="50" charset="0"/>
            </a:endParaRPr>
          </a:p>
        </p:txBody>
      </p:sp>
      <p:sp>
        <p:nvSpPr>
          <p:cNvPr id="29" name="Luyện đọc từ khó"/>
          <p:cNvSpPr txBox="1"/>
          <p:nvPr/>
        </p:nvSpPr>
        <p:spPr>
          <a:xfrm>
            <a:off x="4684222" y="1021779"/>
            <a:ext cx="34089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Tiếng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Việt</a:t>
            </a: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  <a:cs typeface="iCiel Cucho" pitchFamily="50" charset="0"/>
            </a:endParaRPr>
          </a:p>
        </p:txBody>
      </p:sp>
      <p:sp>
        <p:nvSpPr>
          <p:cNvPr id="32" name="Luyện đọc từ khó"/>
          <p:cNvSpPr txBox="1"/>
          <p:nvPr/>
        </p:nvSpPr>
        <p:spPr>
          <a:xfrm>
            <a:off x="0" y="1859897"/>
            <a:ext cx="11859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vi-V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NĀ và w</a:t>
            </a:r>
            <a:r>
              <a:rPr lang="el-G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Ή;: </a:t>
            </a:r>
            <a:r>
              <a:rPr lang="vi-V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NĀ </a:t>
            </a:r>
            <a:r>
              <a:rPr lang="el-G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ωϙ </a:t>
            </a:r>
            <a:r>
              <a:rPr lang="vi-V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Ǖ</a:t>
            </a:r>
            <a:r>
              <a:rPr lang="el-G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Μ </a:t>
            </a:r>
            <a:r>
              <a:rPr lang="vi-V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hư</a:t>
            </a:r>
            <a:r>
              <a:rPr lang="el-G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Ω</a:t>
            </a:r>
            <a:r>
              <a:rPr lang="vi-V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g đất wư</a:t>
            </a:r>
            <a:r>
              <a:rPr lang="el-G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ϐ </a:t>
            </a:r>
            <a:r>
              <a:rPr lang="vi-V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em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.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70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3595199" y="0"/>
            <a:ext cx="5015345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610545" y="1268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248940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01051" y="56103"/>
            <a:ext cx="6603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latin typeface="NUNITO Black" pitchFamily="2" charset="0"/>
                <a:cs typeface="Times New Roman" panose="02020603050405020304" pitchFamily="18" charset="0"/>
              </a:rPr>
              <a:t>NÓI VỀ QUÊ HƯƠNG, ĐẤT NƯỚC EM</a:t>
            </a:r>
            <a:endParaRPr lang="en-US" sz="2000" dirty="0"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6437" y="691123"/>
            <a:ext cx="11366695" cy="1249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200" b="1" dirty="0">
                <a:solidFill>
                  <a:schemeClr val="accent1"/>
                </a:solidFill>
                <a:latin typeface="NUNITO Black" pitchFamily="2" charset="0"/>
                <a:cs typeface="Times New Roman" panose="02020603050405020304" pitchFamily="18" charset="0"/>
              </a:rPr>
              <a:t>1. </a:t>
            </a:r>
            <a:r>
              <a:rPr lang="vi-VN" sz="3200" dirty="0">
                <a:solidFill>
                  <a:schemeClr val="accent1"/>
                </a:solidFill>
                <a:latin typeface="NUNITO Black" pitchFamily="2" charset="0"/>
                <a:cs typeface="Times New Roman" panose="02020603050405020304" pitchFamily="18" charset="0"/>
              </a:rPr>
              <a:t>Cùng bạn trao đổi về những điều thú vị ở quê hương em hoặc nơi em sống.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1538" y="2470710"/>
            <a:ext cx="5938012" cy="27837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7101" y="2055023"/>
            <a:ext cx="4647899" cy="369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G:</a:t>
            </a: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NUNITO Black" pitchFamily="2" charset="0"/>
                <a:cs typeface="Times New Roman" panose="02020603050405020304" pitchFamily="18" charset="0"/>
              </a:rPr>
              <a:t>- Quê hương em hoặc nơi em sống có điều gì thú vị? (cảnh vật, hoạt động, những sản phẩm đặc biệt,...</a:t>
            </a:r>
          </a:p>
          <a:p>
            <a:pPr algn="just">
              <a:lnSpc>
                <a:spcPct val="120000"/>
              </a:lnSpc>
            </a:pPr>
            <a:r>
              <a:rPr lang="vi-VN" sz="2800" dirty="0">
                <a:latin typeface="NUNITO Black" pitchFamily="2" charset="0"/>
                <a:cs typeface="Times New Roman" panose="02020603050405020304" pitchFamily="18" charset="0"/>
              </a:rPr>
              <a:t>     - Em có tình cảm như thế nào với nơi đó?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636824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3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739" y="1643018"/>
            <a:ext cx="5631190" cy="45781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7129" y="1937726"/>
            <a:ext cx="5631189" cy="27238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3600" b="1" dirty="0">
                <a:solidFill>
                  <a:schemeClr val="tx1"/>
                </a:solidFill>
                <a:latin typeface="NUNITO Black" pitchFamily="2" charset="0"/>
                <a:cs typeface="Times New Roman" panose="02020603050405020304" pitchFamily="18" charset="0"/>
              </a:rPr>
              <a:t>2. </a:t>
            </a:r>
            <a:r>
              <a:rPr lang="vi-VN" sz="3600" dirty="0">
                <a:solidFill>
                  <a:schemeClr val="tx1"/>
                </a:solidFill>
                <a:latin typeface="NUNITO Black" pitchFamily="2" charset="0"/>
                <a:cs typeface="Times New Roman" panose="02020603050405020304" pitchFamily="18" charset="0"/>
              </a:rPr>
              <a:t>Nói những điều em biết thêm về quê hương, đất nước qua trao đổi với bạn ở bài tập 1.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>
            <a:fillRect/>
          </a:stretch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>
            <a:fillRect/>
          </a:stretch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85964" y="5664"/>
            <a:ext cx="1466162" cy="102292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73888" y="517128"/>
            <a:ext cx="11118110" cy="675027"/>
            <a:chOff x="1252607" y="1834722"/>
            <a:chExt cx="8768847" cy="649188"/>
          </a:xfrm>
        </p:grpSpPr>
        <p:sp>
          <p:nvSpPr>
            <p:cNvPr id="11" name="矩形: 圆角 10"/>
            <p:cNvSpPr/>
            <p:nvPr/>
          </p:nvSpPr>
          <p:spPr>
            <a:xfrm>
              <a:off x="1252607" y="1834722"/>
              <a:ext cx="8331925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3" name="直接连接符 2"/>
            <p:cNvCxnSpPr>
              <a:stCxn id="11" idx="3"/>
            </p:cNvCxnSpPr>
            <p:nvPr/>
          </p:nvCxnSpPr>
          <p:spPr>
            <a:xfrm>
              <a:off x="9584532" y="2159316"/>
              <a:ext cx="436922" cy="0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0041" y="1284519"/>
            <a:ext cx="7091917" cy="48921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60170" y="597736"/>
            <a:ext cx="10654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NUNITO Black" pitchFamily="2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itchFamily="2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itchFamily="2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itchFamily="2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itchFamily="2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itchFamily="2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itchFamily="2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itchFamily="2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itchFamily="2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itchFamily="2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itchFamily="2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itchFamily="2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itchFamily="2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latin typeface="NUNITO Black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NUNITO Black" pitchFamily="2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itchFamily="2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NUNITO Black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dissolv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140</Words>
  <Application>Microsoft Office PowerPoint</Application>
  <PresentationFormat>Widescreen</PresentationFormat>
  <Paragraphs>11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5</vt:i4>
      </vt:variant>
    </vt:vector>
  </HeadingPairs>
  <TitlesOfParts>
    <vt:vector size="22" baseType="lpstr">
      <vt:lpstr>等线</vt:lpstr>
      <vt:lpstr>Microsoft YaHei</vt:lpstr>
      <vt:lpstr>Arial</vt:lpstr>
      <vt:lpstr>Arial-Rounded</vt:lpstr>
      <vt:lpstr>Calibri</vt:lpstr>
      <vt:lpstr>Calibri Light</vt:lpstr>
      <vt:lpstr>HP001 4 hàng</vt:lpstr>
      <vt:lpstr>NUNITO Black</vt:lpstr>
      <vt:lpstr>字魂59号-创粗黑</vt:lpstr>
      <vt:lpstr>Office Theme</vt:lpstr>
      <vt:lpstr>1_Office 主题</vt:lpstr>
      <vt:lpstr>千图网海量PPT模板www.58pic.com​​</vt:lpstr>
      <vt:lpstr>2_Office 主题</vt:lpstr>
      <vt:lpstr>第一PPT，www.1ppt.com</vt:lpstr>
      <vt:lpstr>Custom Design</vt:lpstr>
      <vt:lpstr>Office 主题​​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44</cp:revision>
  <dcterms:created xsi:type="dcterms:W3CDTF">2021-07-20T01:55:00Z</dcterms:created>
  <dcterms:modified xsi:type="dcterms:W3CDTF">2024-04-28T06:19:41Z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AF8AEE6D0919452D85B5A6B83E1E0EE9</vt:lpwstr>
  </property>
  <property fmtid="{D5CDD505-2E9C-101B-9397-08002B2CF9AE}" pid="3" name="KSOProductBuildVer">
    <vt:lpwstr>1033-11.2.0.10258</vt:lpwstr>
  </property>
</Properties>
</file>