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9" r:id="rId1"/>
    <p:sldMasterId id="2147483681" r:id="rId2"/>
    <p:sldMasterId id="2147483693" r:id="rId3"/>
    <p:sldMasterId id="2147483698" r:id="rId4"/>
    <p:sldMasterId id="2147483710" r:id="rId5"/>
    <p:sldMasterId id="2147483722" r:id="rId6"/>
    <p:sldMasterId id="2147483726" r:id="rId7"/>
    <p:sldMasterId id="2147483738" r:id="rId8"/>
  </p:sldMasterIdLst>
  <p:notesMasterIdLst>
    <p:notesMasterId r:id="rId14"/>
  </p:notesMasterIdLst>
  <p:sldIdLst>
    <p:sldId id="11088447" r:id="rId9"/>
    <p:sldId id="268" r:id="rId10"/>
    <p:sldId id="539" r:id="rId11"/>
    <p:sldId id="566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>
            <a:fillRect/>
          </a:stretch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791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7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t>2025/5/19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2025/5/19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9D3E-4EA2-4F72-8A82-588E2BC4C7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1" r:id="rId12"/>
    <p:sldLayoutId id="214748375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38273" y="1186048"/>
            <a:ext cx="9398019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kumimoji="1" lang="zh-CN" altLang="en-US" dirty="0">
              <a:solidFill>
                <a:prstClr val="white"/>
              </a:solidFill>
              <a:latin typeface="等线"/>
              <a:ea typeface="等线" panose="02010600030101010101" pitchFamily="2" charset="-122"/>
            </a:endParaRPr>
          </a:p>
        </p:txBody>
      </p:sp>
      <p:sp>
        <p:nvSpPr>
          <p:cNvPr id="28" name="Luyện đọc từ khó"/>
          <p:cNvSpPr txBox="1"/>
          <p:nvPr/>
        </p:nvSpPr>
        <p:spPr>
          <a:xfrm>
            <a:off x="668942" y="252338"/>
            <a:ext cx="10936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defTabSz="914377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Thứ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hai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ngày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 19 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tháng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5 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năm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2025</a:t>
            </a:r>
          </a:p>
        </p:txBody>
      </p:sp>
      <p:sp>
        <p:nvSpPr>
          <p:cNvPr id="29" name="Luyện đọc từ khó"/>
          <p:cNvSpPr txBox="1"/>
          <p:nvPr/>
        </p:nvSpPr>
        <p:spPr>
          <a:xfrm>
            <a:off x="4684222" y="1021779"/>
            <a:ext cx="34089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Tiếng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  <a:cs typeface="iCiel Cucho" pitchFamily="50" charset="0"/>
              </a:rPr>
              <a:t>Việt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  <p:sp>
        <p:nvSpPr>
          <p:cNvPr id="32" name="Luyện đọc từ khó"/>
          <p:cNvSpPr txBox="1"/>
          <p:nvPr/>
        </p:nvSpPr>
        <p:spPr>
          <a:xfrm>
            <a:off x="1671638" y="1831760"/>
            <a:ext cx="8615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anose="020B0603050302020204" pitchFamily="34" charset="0"/>
              </a:rPr>
              <a:t>Ô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tập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cuối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kì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2 (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tiết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1 + 2)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itchFamily="34" charset="0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0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413" y="817080"/>
            <a:ext cx="7479173" cy="5223840"/>
          </a:xfrm>
          <a:prstGeom prst="rect">
            <a:avLst/>
          </a:prstGeom>
        </p:spPr>
      </p:pic>
      <p:pic>
        <p:nvPicPr>
          <p:cNvPr id="8" name="PA_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/>
          <a:stretch>
            <a:fillRect/>
          </a:stretch>
        </p:blipFill>
        <p:spPr>
          <a:xfrm>
            <a:off x="8329737" y="-1422109"/>
            <a:ext cx="5041402" cy="50414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38553" y="3736250"/>
            <a:ext cx="4405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cs typeface="Times New Roman" panose="02020603050405020304" pitchFamily="18" charset="0"/>
              </a:rPr>
              <a:t>Tiết</a:t>
            </a:r>
            <a:r>
              <a:rPr lang="en-US" sz="7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cs typeface="Times New Roman" panose="02020603050405020304" pitchFamily="18" charset="0"/>
              </a:rPr>
              <a:t> 1 + 2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68813" y="136757"/>
            <a:ext cx="647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1.  </a:t>
            </a:r>
            <a:r>
              <a:rPr lang="en-US" sz="3600" b="1" noProof="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Đọc</a:t>
            </a:r>
            <a:r>
              <a:rPr lang="en-US" sz="3600" b="1" noProof="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lại</a:t>
            </a:r>
            <a:r>
              <a:rPr lang="en-US" sz="3600" b="1" noProof="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các</a:t>
            </a:r>
            <a:r>
              <a:rPr lang="en-US" sz="3600" b="1" noProof="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600" b="1" noProof="0" dirty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600" b="1" noProof="0" err="1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đã</a:t>
            </a:r>
            <a:r>
              <a:rPr lang="en-US" sz="3600" b="1" noProof="0">
                <a:solidFill>
                  <a:srgbClr val="FF0000"/>
                </a:solidFill>
                <a:latin typeface="Nunito Black" pitchFamily="2" charset="0"/>
                <a:cs typeface="Times New Roman" panose="02020603050405020304" pitchFamily="18" charset="0"/>
              </a:rPr>
              <a:t> đọc.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6" y="783088"/>
            <a:ext cx="10338318" cy="575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0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466529" y="3385117"/>
            <a:ext cx="1172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đã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?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Vì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sao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Nunito Black" pitchFamily="2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466530" y="4384763"/>
            <a:ext cx="11725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Nunito Black" pitchFamily="2" charset="0"/>
                <a:ea typeface="Times New Roman" panose="02020603050405020304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đoạn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hoặc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đoạn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mà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mình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yêu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Nunito Black" pitchFamily="2" charset="0"/>
              <a:ea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E9ED9C-8E36-453D-B5BA-C2FD3A8A538B}"/>
              </a:ext>
            </a:extLst>
          </p:cNvPr>
          <p:cNvSpPr/>
          <p:nvPr/>
        </p:nvSpPr>
        <p:spPr>
          <a:xfrm>
            <a:off x="0" y="112444"/>
            <a:ext cx="7372350" cy="11000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F2F2E9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4400" kern="0" dirty="0">
                <a:latin typeface="Nunito Black" pitchFamily="2" charset="0"/>
                <a:cs typeface="Times New Roman" panose="02020603050405020304" pitchFamily="18" charset="0"/>
              </a:rPr>
              <a:t>2. </a:t>
            </a:r>
            <a:r>
              <a:rPr lang="en-US" sz="4400" kern="0" dirty="0" err="1">
                <a:latin typeface="Nunito Black" pitchFamily="2" charset="0"/>
                <a:cs typeface="Times New Roman" panose="02020603050405020304" pitchFamily="18" charset="0"/>
              </a:rPr>
              <a:t>Trao</a:t>
            </a:r>
            <a:r>
              <a:rPr lang="en-US" sz="4400" kern="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Nunito Black" pitchFamily="2" charset="0"/>
                <a:cs typeface="Times New Roman" panose="02020603050405020304" pitchFamily="18" charset="0"/>
              </a:rPr>
              <a:t>đổi</a:t>
            </a:r>
            <a:r>
              <a:rPr lang="en-US" sz="4400" kern="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Nunito Black" pitchFamily="2" charset="0"/>
                <a:cs typeface="Times New Roman" panose="02020603050405020304" pitchFamily="18" charset="0"/>
              </a:rPr>
              <a:t>về</a:t>
            </a:r>
            <a:r>
              <a:rPr lang="en-US" sz="4400" kern="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4400" kern="0" dirty="0"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atin typeface="Nunito Black" pitchFamily="2" charset="0"/>
                <a:cs typeface="Times New Roman" panose="02020603050405020304" pitchFamily="18" charset="0"/>
              </a:rPr>
              <a:t>đọc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unito Black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659A29-B6F8-443B-933A-70C3FE006099}"/>
              </a:ext>
            </a:extLst>
          </p:cNvPr>
          <p:cNvSpPr txBox="1"/>
          <p:nvPr/>
        </p:nvSpPr>
        <p:spPr>
          <a:xfrm>
            <a:off x="466531" y="2329647"/>
            <a:ext cx="1172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Nêu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đã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Nunito Black" pitchFamily="2" charset="0"/>
                <a:ea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Nunito Black" pitchFamily="2" charset="0"/>
              <a:ea typeface="Times New Roman" panose="02020603050405020304" pitchFamily="18" charset="0"/>
            </a:endParaRPr>
          </a:p>
        </p:txBody>
      </p:sp>
      <p:sp>
        <p:nvSpPr>
          <p:cNvPr id="8" name="Cloud Callout 6">
            <a:extLst>
              <a:ext uri="{FF2B5EF4-FFF2-40B4-BE49-F238E27FC236}">
                <a16:creationId xmlns:a16="http://schemas.microsoft.com/office/drawing/2014/main" id="{824B9620-2622-490C-AE4A-652FFAC9781E}"/>
              </a:ext>
            </a:extLst>
          </p:cNvPr>
          <p:cNvSpPr/>
          <p:nvPr/>
        </p:nvSpPr>
        <p:spPr>
          <a:xfrm>
            <a:off x="8794685" y="74588"/>
            <a:ext cx="3197290" cy="2275825"/>
          </a:xfrm>
          <a:prstGeom prst="cloudCallout">
            <a:avLst>
              <a:gd name="adj1" fmla="val -69683"/>
              <a:gd name="adj2" fmla="val 64671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vi-VN" sz="25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5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053718" y="2687842"/>
            <a:ext cx="5726739" cy="12311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VẬN</a:t>
            </a:r>
            <a:r>
              <a:rPr kumimoji="0" lang="en-US" sz="8000" b="1" i="0" u="none" strike="noStrike" kern="10" cap="none" spc="0" normalizeH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Nunito Black" pitchFamily="2" charset="0"/>
                <a:ea typeface="Arial-Rounded" panose="020B0500000000000000"/>
                <a:cs typeface="Times New Roman" panose="02020603050405020304" pitchFamily="18" charset="0"/>
              </a:rPr>
              <a:t> DỤNG</a:t>
            </a:r>
            <a:endParaRPr kumimoji="0" lang="en-US" sz="80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Nunito Black" pitchFamily="2" charset="0"/>
              <a:ea typeface="Arial-Rounded" panose="020B0500000000000000"/>
              <a:cs typeface="Times New Roman" panose="02020603050405020304" pitchFamily="18" charset="0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106</Words>
  <Application>Microsoft Office PowerPoint</Application>
  <PresentationFormat>Widescreen</PresentationFormat>
  <Paragraphs>14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</vt:i4>
      </vt:variant>
    </vt:vector>
  </HeadingPairs>
  <TitlesOfParts>
    <vt:vector size="23" baseType="lpstr">
      <vt:lpstr>等线</vt:lpstr>
      <vt:lpstr>Microsoft YaHei</vt:lpstr>
      <vt:lpstr>Arial</vt:lpstr>
      <vt:lpstr>Arial-Rounded</vt:lpstr>
      <vt:lpstr>Calibri</vt:lpstr>
      <vt:lpstr>Calibri Light</vt:lpstr>
      <vt:lpstr>HP001 4 hàng</vt:lpstr>
      <vt:lpstr>HP001 5 hàng</vt:lpstr>
      <vt:lpstr>Nunito Black</vt:lpstr>
      <vt:lpstr>Times New Roman</vt:lpstr>
      <vt:lpstr>2_Office 主题</vt:lpstr>
      <vt:lpstr>2_第一PPT，www.1ppt.com</vt:lpstr>
      <vt:lpstr>Office 主题</vt:lpstr>
      <vt:lpstr>https://www.freeppt7.com</vt:lpstr>
      <vt:lpstr>3_Office 主题</vt:lpstr>
      <vt:lpstr>3_Office 主题​​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50</cp:revision>
  <dcterms:created xsi:type="dcterms:W3CDTF">2021-07-20T01:55:00Z</dcterms:created>
  <dcterms:modified xsi:type="dcterms:W3CDTF">2025-05-19T02:39:46Z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A2D052F49F484E11AB07446675747AE6</vt:lpwstr>
  </property>
  <property fmtid="{D5CDD505-2E9C-101B-9397-08002B2CF9AE}" pid="3" name="KSOProductBuildVer">
    <vt:lpwstr>1033-11.2.0.10258</vt:lpwstr>
  </property>
</Properties>
</file>