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7" r:id="rId3"/>
  </p:sldMasterIdLst>
  <p:notesMasterIdLst>
    <p:notesMasterId r:id="rId15"/>
  </p:notesMasterIdLst>
  <p:sldIdLst>
    <p:sldId id="11088408" r:id="rId4"/>
    <p:sldId id="509" r:id="rId5"/>
    <p:sldId id="11088437" r:id="rId6"/>
    <p:sldId id="515" r:id="rId7"/>
    <p:sldId id="11088434" r:id="rId8"/>
    <p:sldId id="11088435" r:id="rId9"/>
    <p:sldId id="511" r:id="rId10"/>
    <p:sldId id="512" r:id="rId11"/>
    <p:sldId id="513" r:id="rId12"/>
    <p:sldId id="11088439" r:id="rId13"/>
    <p:sldId id="1108843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48235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8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909387" y="252337"/>
            <a:ext cx="10455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năm ngày 21 tháng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684221" y="1021778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866C3B1A-494F-8792-8336-413282AB0D21}"/>
              </a:ext>
            </a:extLst>
          </p:cNvPr>
          <p:cNvSpPr txBox="1"/>
          <p:nvPr/>
        </p:nvSpPr>
        <p:spPr>
          <a:xfrm>
            <a:off x="198782" y="1721397"/>
            <a:ext cx="111185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Luyện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tập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0"/>
                <a:cs typeface="iCiel Cucho" pitchFamily="50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sự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hĲt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;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nêu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hĲt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động.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B15BA1-B8F6-45A4-B37A-541F42E20CD6}"/>
              </a:ext>
            </a:extLst>
          </p:cNvPr>
          <p:cNvSpPr txBox="1"/>
          <p:nvPr/>
        </p:nvSpPr>
        <p:spPr>
          <a:xfrm>
            <a:off x="1891223" y="443360"/>
            <a:ext cx="201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B4FE0-2CB8-4C4B-961B-DBD39DD6502E}"/>
              </a:ext>
            </a:extLst>
          </p:cNvPr>
          <p:cNvSpPr txBox="1"/>
          <p:nvPr/>
        </p:nvSpPr>
        <p:spPr>
          <a:xfrm>
            <a:off x="1660742" y="1486700"/>
            <a:ext cx="4601074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HP001 5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cờ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4400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86748-569C-48AE-8276-80FDBE317C33}"/>
              </a:ext>
            </a:extLst>
          </p:cNvPr>
          <p:cNvSpPr txBox="1"/>
          <p:nvPr/>
        </p:nvSpPr>
        <p:spPr>
          <a:xfrm>
            <a:off x="1660742" y="2376151"/>
            <a:ext cx="5150875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vi.</a:t>
            </a:r>
            <a:endParaRPr lang="vi-VN" sz="4400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7DD07-FDDF-4680-A50B-11B3E070C757}"/>
              </a:ext>
            </a:extLst>
          </p:cNvPr>
          <p:cNvSpPr txBox="1"/>
          <p:nvPr/>
        </p:nvSpPr>
        <p:spPr>
          <a:xfrm>
            <a:off x="1660742" y="3234517"/>
            <a:ext cx="6001059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dọn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4400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7DCCA-EE4F-46DE-99C6-2E16967AD0DA}"/>
              </a:ext>
            </a:extLst>
          </p:cNvPr>
          <p:cNvSpPr txBox="1"/>
          <p:nvPr/>
        </p:nvSpPr>
        <p:spPr>
          <a:xfrm>
            <a:off x="1660742" y="4137529"/>
            <a:ext cx="6794145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4800" b="1" dirty="0">
              <a:solidFill>
                <a:srgbClr val="0000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1617" y="-1908066"/>
            <a:ext cx="6247250" cy="108581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0069" y="1829826"/>
            <a:ext cx="66580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lang="en-US" sz="8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lang="en-US" sz="8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8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trải</a:t>
            </a:r>
            <a:r>
              <a:rPr lang="en-US" sz="8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nghiệm</a:t>
            </a:r>
            <a:endParaRPr lang="en-US" sz="8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6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2202" y="3076608"/>
            <a:ext cx="4647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9459" y="3023600"/>
            <a:ext cx="4647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tập</a:t>
            </a:r>
            <a:endParaRPr lang="en-US" sz="72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5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69774" y="415093"/>
            <a:ext cx="6521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08" y="2768718"/>
            <a:ext cx="7490586" cy="37600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5" cstate="screen"/>
          <a:srcRect b="14566"/>
          <a:stretch>
            <a:fillRect/>
          </a:stretch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3’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93" y="884990"/>
            <a:ext cx="10135976" cy="5088020"/>
          </a:xfrm>
          <a:prstGeom prst="rect">
            <a:avLst/>
          </a:prstGeom>
        </p:spPr>
      </p:pic>
      <p:pic>
        <p:nvPicPr>
          <p:cNvPr id="3" name="Picture 2" descr="Digit 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4659"/>
            <a:ext cx="2228295" cy="1224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61602" y="1061803"/>
            <a:ext cx="288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052" y="3052183"/>
            <a:ext cx="6603909" cy="33150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49737" y="893916"/>
            <a:ext cx="1189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0283" y="1710300"/>
            <a:ext cx="2090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tưới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A5395-6462-406B-B2F2-2E14258976A2}"/>
              </a:ext>
            </a:extLst>
          </p:cNvPr>
          <p:cNvSpPr txBox="1"/>
          <p:nvPr/>
        </p:nvSpPr>
        <p:spPr>
          <a:xfrm>
            <a:off x="4249505" y="893153"/>
            <a:ext cx="1189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77740-74AC-4DE4-844E-E087683F3C7D}"/>
              </a:ext>
            </a:extLst>
          </p:cNvPr>
          <p:cNvSpPr txBox="1"/>
          <p:nvPr/>
        </p:nvSpPr>
        <p:spPr>
          <a:xfrm>
            <a:off x="5170576" y="899781"/>
            <a:ext cx="1189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FB92D-3EBE-471E-B7AC-32E73DC655C6}"/>
              </a:ext>
            </a:extLst>
          </p:cNvPr>
          <p:cNvSpPr txBox="1"/>
          <p:nvPr/>
        </p:nvSpPr>
        <p:spPr>
          <a:xfrm>
            <a:off x="6094590" y="893157"/>
            <a:ext cx="1382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vườn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800B0-0F67-4A28-AC9E-CBA3AA2B31E5}"/>
              </a:ext>
            </a:extLst>
          </p:cNvPr>
          <p:cNvSpPr txBox="1"/>
          <p:nvPr/>
        </p:nvSpPr>
        <p:spPr>
          <a:xfrm>
            <a:off x="7239843" y="889957"/>
            <a:ext cx="1382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quạt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E9322-1B30-4642-B57F-C86AB9D5875F}"/>
              </a:ext>
            </a:extLst>
          </p:cNvPr>
          <p:cNvSpPr txBox="1"/>
          <p:nvPr/>
        </p:nvSpPr>
        <p:spPr>
          <a:xfrm>
            <a:off x="8292009" y="891923"/>
            <a:ext cx="1382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chổi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4784B-C0B4-4AA9-8BF7-679AC793DFE8}"/>
              </a:ext>
            </a:extLst>
          </p:cNvPr>
          <p:cNvSpPr txBox="1"/>
          <p:nvPr/>
        </p:nvSpPr>
        <p:spPr>
          <a:xfrm>
            <a:off x="9279294" y="898551"/>
            <a:ext cx="1971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chảo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…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DD120-CA38-49F0-AC23-AA37053AFA01}"/>
              </a:ext>
            </a:extLst>
          </p:cNvPr>
          <p:cNvSpPr txBox="1"/>
          <p:nvPr/>
        </p:nvSpPr>
        <p:spPr>
          <a:xfrm>
            <a:off x="769023" y="1902885"/>
            <a:ext cx="3735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11C4F-D9C0-4076-B274-E6C4DE52F14A}"/>
              </a:ext>
            </a:extLst>
          </p:cNvPr>
          <p:cNvSpPr txBox="1"/>
          <p:nvPr/>
        </p:nvSpPr>
        <p:spPr>
          <a:xfrm>
            <a:off x="5845361" y="1730278"/>
            <a:ext cx="2090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rau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FDB539-23A6-4ED8-A7AA-589EEB1F0097}"/>
              </a:ext>
            </a:extLst>
          </p:cNvPr>
          <p:cNvSpPr txBox="1"/>
          <p:nvPr/>
        </p:nvSpPr>
        <p:spPr>
          <a:xfrm>
            <a:off x="7705722" y="1738102"/>
            <a:ext cx="2315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sửa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quạt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2E43D-8D3D-4639-AE0E-B15954D5C07B}"/>
              </a:ext>
            </a:extLst>
          </p:cNvPr>
          <p:cNvSpPr txBox="1"/>
          <p:nvPr/>
        </p:nvSpPr>
        <p:spPr>
          <a:xfrm>
            <a:off x="9607408" y="1757982"/>
            <a:ext cx="2275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xào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rau</a:t>
            </a:r>
            <a:r>
              <a:rPr lang="en-US" sz="32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… </a:t>
            </a:r>
            <a:endParaRPr lang="vi-VN" sz="32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4890" y="438661"/>
            <a:ext cx="12360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680395" y="1289601"/>
            <a:ext cx="57613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thêu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hoa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Anh cu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khoái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2941" y="1289601"/>
            <a:ext cx="60985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Khi ô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cót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lại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Xe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Đặng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Hấn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74135" y="2173821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18202" y="3139799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06098" y="5023540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663596" y="312777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48944" y="5053348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48944" y="4077955"/>
            <a:ext cx="545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9A2223-804A-4501-8EAF-18609F680170}"/>
              </a:ext>
            </a:extLst>
          </p:cNvPr>
          <p:cNvCxnSpPr>
            <a:cxnSpLocks/>
          </p:cNvCxnSpPr>
          <p:nvPr/>
        </p:nvCxnSpPr>
        <p:spPr>
          <a:xfrm>
            <a:off x="5051784" y="1099285"/>
            <a:ext cx="18278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5954" y="244578"/>
            <a:ext cx="727822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3.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30" y="816065"/>
            <a:ext cx="8734081" cy="279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4731" y="3640490"/>
            <a:ext cx="8734082" cy="2804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4730" y="3108507"/>
            <a:ext cx="411100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9490" y="3117270"/>
            <a:ext cx="366663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636" y="5949417"/>
            <a:ext cx="387596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9151" y="5949417"/>
            <a:ext cx="466221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313</Words>
  <Application>Microsoft Office PowerPoint</Application>
  <PresentationFormat>Widescreen</PresentationFormat>
  <Paragraphs>48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DengXian</vt:lpstr>
      <vt:lpstr>DengXian</vt:lpstr>
      <vt:lpstr>Arial</vt:lpstr>
      <vt:lpstr>Arial-Rounded</vt:lpstr>
      <vt:lpstr>Calibri</vt:lpstr>
      <vt:lpstr>Calibri Light</vt:lpstr>
      <vt:lpstr>HP001 4 hàng</vt:lpstr>
      <vt:lpstr>HP001 5 hàng</vt:lpstr>
      <vt:lpstr>Nunito Black</vt:lpstr>
      <vt:lpstr>Times New Roman</vt:lpstr>
      <vt:lpstr>Office Theme</vt:lpstr>
      <vt:lpstr>Custom Design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2021-07-20T01:55:00Z</dcterms:created>
  <dcterms:modified xsi:type="dcterms:W3CDTF">2023-12-08T07:57:56Z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5D0E18965D584C6F838DA2029D106E7A</vt:lpwstr>
  </property>
  <property fmtid="{D5CDD505-2E9C-101B-9397-08002B2CF9AE}" pid="3" name="KSOProductBuildVer">
    <vt:lpwstr>1033-11.2.0.10258</vt:lpwstr>
  </property>
</Properties>
</file>