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8" r:id="rId3"/>
  </p:sldMasterIdLst>
  <p:notesMasterIdLst>
    <p:notesMasterId r:id="rId16"/>
  </p:notesMasterIdLst>
  <p:sldIdLst>
    <p:sldId id="2911" r:id="rId4"/>
    <p:sldId id="3399" r:id="rId5"/>
    <p:sldId id="256" r:id="rId6"/>
    <p:sldId id="2007577117" r:id="rId7"/>
    <p:sldId id="2007577118" r:id="rId8"/>
    <p:sldId id="259" r:id="rId9"/>
    <p:sldId id="2007577114" r:id="rId10"/>
    <p:sldId id="2007577119" r:id="rId11"/>
    <p:sldId id="260" r:id="rId12"/>
    <p:sldId id="2007577115" r:id="rId13"/>
    <p:sldId id="262" r:id="rId14"/>
    <p:sldId id="2007577120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7BC6DA"/>
    <a:srgbClr val="B0DEEE"/>
    <a:srgbClr val="D5D3D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CC8DB-7AA1-4877-B201-F0EB2E81858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F73CF-F6A6-4CA6-A9DA-9A35694212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00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F73CF-F6A6-4CA6-A9DA-9A35694212C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744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tranthao121006@gmail.com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F73CF-F6A6-4CA6-A9DA-9A35694212C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76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85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498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tranthao121006@gmail.com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F73CF-F6A6-4CA6-A9DA-9A35694212C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55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tranthao121006@gmail.com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F73CF-F6A6-4CA6-A9DA-9A35694212C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24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131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tranthao121006@gmail.com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F73CF-F6A6-4CA6-A9DA-9A35694212C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122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tranthao121006@gmail.com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F73CF-F6A6-4CA6-A9DA-9A35694212C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967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F73CF-F6A6-4CA6-A9DA-9A35694212C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19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40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42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01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73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48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4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5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30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1992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7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593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26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7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6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5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726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4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03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12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9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05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016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2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6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8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71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50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2023/12/12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244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82022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31744" y="-745165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3149197" y="416607"/>
            <a:ext cx="5502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Tự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nhiên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và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xã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hĖ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32" name="Luyện đọc từ khó"/>
          <p:cNvSpPr txBox="1"/>
          <p:nvPr/>
        </p:nvSpPr>
        <p:spPr>
          <a:xfrm>
            <a:off x="647114" y="1299632"/>
            <a:ext cx="10185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Bài 10: Mua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bán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hàng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hƢ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(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tiết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3)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97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1C54E9-4AB3-4699-817B-A35B9E1F1446}"/>
              </a:ext>
            </a:extLst>
          </p:cNvPr>
          <p:cNvSpPr txBox="1"/>
          <p:nvPr/>
        </p:nvSpPr>
        <p:spPr>
          <a:xfrm>
            <a:off x="3371161" y="3095740"/>
            <a:ext cx="546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0921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BBEA391-EF91-49BB-AB83-5031E8E3EFB6}"/>
              </a:ext>
            </a:extLst>
          </p:cNvPr>
          <p:cNvSpPr/>
          <p:nvPr/>
        </p:nvSpPr>
        <p:spPr>
          <a:xfrm>
            <a:off x="3268092" y="346888"/>
            <a:ext cx="6692665" cy="3002516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E6EF7-3A27-4335-BD17-D41E658CA5E2}"/>
              </a:ext>
            </a:extLst>
          </p:cNvPr>
          <p:cNvSpPr txBox="1"/>
          <p:nvPr/>
        </p:nvSpPr>
        <p:spPr>
          <a:xfrm>
            <a:off x="4065354" y="878650"/>
            <a:ext cx="5667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2. Theo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5003A11A-DA58-46F9-9F9D-C92684F61B11}"/>
              </a:ext>
            </a:extLst>
          </p:cNvPr>
          <p:cNvSpPr/>
          <p:nvPr/>
        </p:nvSpPr>
        <p:spPr>
          <a:xfrm>
            <a:off x="2101711" y="3662916"/>
            <a:ext cx="8257307" cy="25039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bg1"/>
                </a:solidFill>
                <a:latin typeface="Nunito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nl-NL" sz="2800" dirty="0">
                <a:solidFill>
                  <a:schemeClr val="bg1"/>
                </a:solidFill>
                <a:effectLst/>
                <a:latin typeface="Nunito Black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ể chọn được hàng hóa có chất lượng, theo nhu cầu và phù hợp với số tiền của mình. </a:t>
            </a:r>
            <a:endParaRPr lang="en-US" sz="2800" dirty="0">
              <a:solidFill>
                <a:schemeClr val="bg1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1C54E9-4AB3-4699-817B-A35B9E1F1446}"/>
              </a:ext>
            </a:extLst>
          </p:cNvPr>
          <p:cNvSpPr txBox="1"/>
          <p:nvPr/>
        </p:nvSpPr>
        <p:spPr>
          <a:xfrm>
            <a:off x="3188281" y="2856589"/>
            <a:ext cx="5464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trải</a:t>
            </a:r>
            <a:r>
              <a:rPr lang="en-US" sz="5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nghiệm</a:t>
            </a:r>
            <a:endParaRPr lang="en-US" sz="54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38295" y="2182921"/>
            <a:ext cx="3721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3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CE359F9-30B0-49A4-B154-49530B1E0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/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5DF5A9-5979-4193-ABD5-2DD4CAC63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E17B6B7-7D44-43A4-BD3C-3FE558A809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6B75A1-A068-4FB4-A7FD-2485C68508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705619" y="252353"/>
            <a:ext cx="2541639" cy="17732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789C190-4E14-46AC-BAE8-6DE0AD48FAEF}"/>
              </a:ext>
            </a:extLst>
          </p:cNvPr>
          <p:cNvSpPr txBox="1"/>
          <p:nvPr/>
        </p:nvSpPr>
        <p:spPr>
          <a:xfrm>
            <a:off x="1434906" y="2155388"/>
            <a:ext cx="8215532" cy="173664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5: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Những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mua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hóa.</a:t>
            </a:r>
            <a:endParaRPr lang="zh-CN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 pitchFamily="2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2807855"/>
            <a:ext cx="1612813" cy="4050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D4ACF-8609-474F-9134-EEDFDB7414CA}"/>
              </a:ext>
            </a:extLst>
          </p:cNvPr>
          <p:cNvSpPr txBox="1"/>
          <p:nvPr/>
        </p:nvSpPr>
        <p:spPr>
          <a:xfrm>
            <a:off x="225081" y="164088"/>
            <a:ext cx="11854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siêu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dựa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3DDDD3CD-7AC0-4BD9-919E-B2F8CA8E5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81" y="1456781"/>
            <a:ext cx="10334105" cy="49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BBEA391-EF91-49BB-AB83-5031E8E3EFB6}"/>
              </a:ext>
            </a:extLst>
          </p:cNvPr>
          <p:cNvSpPr/>
          <p:nvPr/>
        </p:nvSpPr>
        <p:spPr>
          <a:xfrm>
            <a:off x="112543" y="346888"/>
            <a:ext cx="12079456" cy="4345298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E6EF7-3A27-4335-BD17-D41E658CA5E2}"/>
              </a:ext>
            </a:extLst>
          </p:cNvPr>
          <p:cNvSpPr txBox="1"/>
          <p:nvPr/>
        </p:nvSpPr>
        <p:spPr>
          <a:xfrm>
            <a:off x="1101969" y="934487"/>
            <a:ext cx="99880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chẵn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chợ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. </a:t>
            </a:r>
          </a:p>
          <a:p>
            <a:pPr lvl="0"/>
            <a:endParaRPr lang="en-US" sz="400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lvl="0"/>
            <a:r>
              <a:rPr lang="en-US" sz="400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+ 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lẻ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siêu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40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2807855"/>
            <a:ext cx="1612813" cy="4050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D4ACF-8609-474F-9134-EEDFDB7414CA}"/>
              </a:ext>
            </a:extLst>
          </p:cNvPr>
          <p:cNvSpPr txBox="1"/>
          <p:nvPr/>
        </p:nvSpPr>
        <p:spPr>
          <a:xfrm>
            <a:off x="-1" y="-34456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siêu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3DDDD3CD-7AC0-4BD9-919E-B2F8CA8E5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511" y="2019012"/>
            <a:ext cx="9210675" cy="439102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87B18A2-FC5D-4F0D-9309-8EC2810BEEC7}"/>
              </a:ext>
            </a:extLst>
          </p:cNvPr>
          <p:cNvSpPr/>
          <p:nvPr/>
        </p:nvSpPr>
        <p:spPr>
          <a:xfrm>
            <a:off x="8741228" y="2085444"/>
            <a:ext cx="530363" cy="615226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74EDA50-E39D-4043-89A9-60E7D4637519}"/>
              </a:ext>
            </a:extLst>
          </p:cNvPr>
          <p:cNvSpPr/>
          <p:nvPr/>
        </p:nvSpPr>
        <p:spPr>
          <a:xfrm>
            <a:off x="8741228" y="4203898"/>
            <a:ext cx="530363" cy="6152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5418C7B-E9F3-43E6-9EF5-9E2DBF87BB18}"/>
              </a:ext>
            </a:extLst>
          </p:cNvPr>
          <p:cNvSpPr/>
          <p:nvPr/>
        </p:nvSpPr>
        <p:spPr>
          <a:xfrm>
            <a:off x="5688666" y="4168973"/>
            <a:ext cx="530363" cy="615226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F712CDA-DEDC-43D5-BB2E-C569A0784F6F}"/>
              </a:ext>
            </a:extLst>
          </p:cNvPr>
          <p:cNvSpPr/>
          <p:nvPr/>
        </p:nvSpPr>
        <p:spPr>
          <a:xfrm>
            <a:off x="5681578" y="2093479"/>
            <a:ext cx="530363" cy="6152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20CDFC7-23DA-4A10-91FA-4FB53B3818FB}"/>
              </a:ext>
            </a:extLst>
          </p:cNvPr>
          <p:cNvSpPr/>
          <p:nvPr/>
        </p:nvSpPr>
        <p:spPr>
          <a:xfrm>
            <a:off x="2502443" y="2093479"/>
            <a:ext cx="530363" cy="615226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FBE2849-46BC-47AB-99BF-2F2D1BE6249B}"/>
              </a:ext>
            </a:extLst>
          </p:cNvPr>
          <p:cNvSpPr/>
          <p:nvPr/>
        </p:nvSpPr>
        <p:spPr>
          <a:xfrm>
            <a:off x="2498898" y="4168973"/>
            <a:ext cx="530363" cy="6152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8824933-ADC6-4151-B7BF-1EC044A765CF}"/>
              </a:ext>
            </a:extLst>
          </p:cNvPr>
          <p:cNvSpPr/>
          <p:nvPr/>
        </p:nvSpPr>
        <p:spPr>
          <a:xfrm>
            <a:off x="8210875" y="787791"/>
            <a:ext cx="3991123" cy="133218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chợ</a:t>
            </a:r>
            <a:endParaRPr lang="en-US" sz="32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9186" y="2807855"/>
            <a:ext cx="1612813" cy="4050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D4ACF-8609-474F-9134-EEDFDB7414CA}"/>
              </a:ext>
            </a:extLst>
          </p:cNvPr>
          <p:cNvSpPr txBox="1"/>
          <p:nvPr/>
        </p:nvSpPr>
        <p:spPr>
          <a:xfrm>
            <a:off x="203284" y="159202"/>
            <a:ext cx="8537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siêu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3DDDD3CD-7AC0-4BD9-919E-B2F8CA8E5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511" y="2019012"/>
            <a:ext cx="9210675" cy="439102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87B18A2-FC5D-4F0D-9309-8EC2810BEEC7}"/>
              </a:ext>
            </a:extLst>
          </p:cNvPr>
          <p:cNvSpPr/>
          <p:nvPr/>
        </p:nvSpPr>
        <p:spPr>
          <a:xfrm>
            <a:off x="8741228" y="2085444"/>
            <a:ext cx="530363" cy="615226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74EDA50-E39D-4043-89A9-60E7D4637519}"/>
              </a:ext>
            </a:extLst>
          </p:cNvPr>
          <p:cNvSpPr/>
          <p:nvPr/>
        </p:nvSpPr>
        <p:spPr>
          <a:xfrm>
            <a:off x="8741228" y="4203898"/>
            <a:ext cx="530363" cy="6152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5418C7B-E9F3-43E6-9EF5-9E2DBF87BB18}"/>
              </a:ext>
            </a:extLst>
          </p:cNvPr>
          <p:cNvSpPr/>
          <p:nvPr/>
        </p:nvSpPr>
        <p:spPr>
          <a:xfrm>
            <a:off x="5688666" y="4168973"/>
            <a:ext cx="530363" cy="615226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F712CDA-DEDC-43D5-BB2E-C569A0784F6F}"/>
              </a:ext>
            </a:extLst>
          </p:cNvPr>
          <p:cNvSpPr/>
          <p:nvPr/>
        </p:nvSpPr>
        <p:spPr>
          <a:xfrm>
            <a:off x="5681578" y="2093479"/>
            <a:ext cx="530363" cy="6152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20CDFC7-23DA-4A10-91FA-4FB53B3818FB}"/>
              </a:ext>
            </a:extLst>
          </p:cNvPr>
          <p:cNvSpPr/>
          <p:nvPr/>
        </p:nvSpPr>
        <p:spPr>
          <a:xfrm>
            <a:off x="2502443" y="2093479"/>
            <a:ext cx="530363" cy="615226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FBE2849-46BC-47AB-99BF-2F2D1BE6249B}"/>
              </a:ext>
            </a:extLst>
          </p:cNvPr>
          <p:cNvSpPr/>
          <p:nvPr/>
        </p:nvSpPr>
        <p:spPr>
          <a:xfrm>
            <a:off x="2498898" y="4168973"/>
            <a:ext cx="530363" cy="6152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8824933-ADC6-4151-B7BF-1EC044A765CF}"/>
              </a:ext>
            </a:extLst>
          </p:cNvPr>
          <p:cNvSpPr/>
          <p:nvPr/>
        </p:nvSpPr>
        <p:spPr>
          <a:xfrm>
            <a:off x="8397990" y="223572"/>
            <a:ext cx="4322392" cy="1569659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Nunito Black" pitchFamily="2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solidFill>
                  <a:schemeClr val="bg1"/>
                </a:solidFill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solidFill>
                  <a:schemeClr val="bg1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Nunito Black" pitchFamily="2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Nunito Black" pitchFamily="2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Nunito Black" pitchFamily="2" charset="0"/>
                <a:cs typeface="Times New Roman" panose="02020603050405020304" pitchFamily="18" charset="0"/>
              </a:rPr>
              <a:t>siêu</a:t>
            </a:r>
            <a:r>
              <a:rPr lang="en-US" sz="3600" dirty="0">
                <a:solidFill>
                  <a:schemeClr val="bg1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Nunito Black" pitchFamily="2" charset="0"/>
                <a:cs typeface="Times New Roman" panose="02020603050405020304" pitchFamily="18" charset="0"/>
              </a:rPr>
              <a:t>thị</a:t>
            </a:r>
            <a:endParaRPr lang="en-US" sz="3600" dirty="0">
              <a:solidFill>
                <a:schemeClr val="bg1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2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CE359F9-30B0-49A4-B154-49530B1E0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/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5DF5A9-5979-4193-ABD5-2DD4CAC63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E17B6B7-7D44-43A4-BD3C-3FE558A809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6B75A1-A068-4FB4-A7FD-2485C68508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705619" y="252353"/>
            <a:ext cx="2541639" cy="17732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8C697D-9A6E-4258-944F-CE0A557F7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/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789C190-4E14-46AC-BAE8-6DE0AD48FAEF}"/>
              </a:ext>
            </a:extLst>
          </p:cNvPr>
          <p:cNvSpPr txBox="1"/>
          <p:nvPr/>
        </p:nvSpPr>
        <p:spPr>
          <a:xfrm>
            <a:off x="1105786" y="2155388"/>
            <a:ext cx="7846827" cy="146423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000" b="1">
                <a:solidFill>
                  <a:srgbClr val="FF0000"/>
                </a:solidFill>
                <a:latin typeface="Nunito Black" pitchFamily="2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Hoạt động 6: So sánh việc mua hàng ở chợ và siêu thị.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Nunito Black" pitchFamily="2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A57D07-C284-452B-BA47-26EC3BAA6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335" y="1319792"/>
            <a:ext cx="8547770" cy="50902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466320-5F7B-4954-9BE1-529ED3311E01}"/>
              </a:ext>
            </a:extLst>
          </p:cNvPr>
          <p:cNvSpPr txBox="1"/>
          <p:nvPr/>
        </p:nvSpPr>
        <p:spPr>
          <a:xfrm>
            <a:off x="120266" y="196952"/>
            <a:ext cx="120717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1. Mua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ở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chợ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mua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hàng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ở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siêu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thị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như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thế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79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317</Words>
  <Application>Microsoft Office PowerPoint</Application>
  <PresentationFormat>Widescreen</PresentationFormat>
  <Paragraphs>41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微软雅黑</vt:lpstr>
      <vt:lpstr>Arial</vt:lpstr>
      <vt:lpstr>Arial-Rounded</vt:lpstr>
      <vt:lpstr>Calibri</vt:lpstr>
      <vt:lpstr>HP001 4 hàng</vt:lpstr>
      <vt:lpstr>Nunito Black</vt:lpstr>
      <vt:lpstr>Times New Roman</vt:lpstr>
      <vt:lpstr>字魂59号-创粗黑</vt:lpstr>
      <vt:lpstr>Office 主题​​</vt:lpstr>
      <vt:lpstr>3_Office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Admin</cp:lastModifiedBy>
  <cp:revision>51</cp:revision>
  <dcterms:created xsi:type="dcterms:W3CDTF">2017-07-12T14:51:18Z</dcterms:created>
  <dcterms:modified xsi:type="dcterms:W3CDTF">2023-12-12T07:14:56Z</dcterms:modified>
</cp:coreProperties>
</file>