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8"/>
  </p:notesMasterIdLst>
  <p:sldIdLst>
    <p:sldId id="256" r:id="rId4"/>
    <p:sldId id="257" r:id="rId5"/>
    <p:sldId id="258" r:id="rId6"/>
    <p:sldId id="344" r:id="rId7"/>
    <p:sldId id="259" r:id="rId8"/>
    <p:sldId id="274" r:id="rId9"/>
    <p:sldId id="334" r:id="rId10"/>
    <p:sldId id="327" r:id="rId11"/>
    <p:sldId id="345" r:id="rId12"/>
    <p:sldId id="346" r:id="rId13"/>
    <p:sldId id="261" r:id="rId14"/>
    <p:sldId id="262" r:id="rId15"/>
    <p:sldId id="347" r:id="rId16"/>
    <p:sldId id="348" r:id="rId17"/>
    <p:sldId id="350" r:id="rId18"/>
    <p:sldId id="351" r:id="rId19"/>
    <p:sldId id="280" r:id="rId20"/>
    <p:sldId id="352" r:id="rId21"/>
    <p:sldId id="353" r:id="rId22"/>
    <p:sldId id="263" r:id="rId23"/>
    <p:sldId id="264" r:id="rId24"/>
    <p:sldId id="265" r:id="rId25"/>
    <p:sldId id="266" r:id="rId26"/>
    <p:sldId id="296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94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62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443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08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09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06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42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53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54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23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51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7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04692" y="1938712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31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87: Dãy số liệu thống kê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C85B17-2C68-ACD6-ED70-D59B8A4376F2}"/>
              </a:ext>
            </a:extLst>
          </p:cNvPr>
          <p:cNvSpPr/>
          <p:nvPr/>
        </p:nvSpPr>
        <p:spPr>
          <a:xfrm>
            <a:off x="452381" y="1566750"/>
            <a:ext cx="2969757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tham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khảo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11A47E-F94F-7836-6BBA-46010E7343C8}"/>
              </a:ext>
            </a:extLst>
          </p:cNvPr>
          <p:cNvSpPr/>
          <p:nvPr/>
        </p:nvSpPr>
        <p:spPr>
          <a:xfrm>
            <a:off x="561684" y="2120105"/>
            <a:ext cx="10776876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Số cân nặng của một em bé 2 tuổi được bác sĩ theo dõi (từ tháng 1 đến tháng 5) và thống kê như sau: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21B3FA-66F3-F39A-C6CD-E8BC3D3E8870}"/>
              </a:ext>
            </a:extLst>
          </p:cNvPr>
          <p:cNvSpPr/>
          <p:nvPr/>
        </p:nvSpPr>
        <p:spPr>
          <a:xfrm>
            <a:off x="688027" y="4725646"/>
            <a:ext cx="8013307" cy="1131207"/>
          </a:xfrm>
          <a:prstGeom prst="rect">
            <a:avLst/>
          </a:prstGeom>
          <a:ln w="38100">
            <a:solidFill>
              <a:schemeClr val="accent3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Các số liệu trên được sắp xếp theo một thứ tự nhất định (theo tháng) cho ta </a:t>
            </a:r>
            <a:r>
              <a:rPr lang="vi-VN" sz="2400" b="1" dirty="0">
                <a:latin typeface="UTM Avo" panose="02040603050506020204" pitchFamily="18" charset="0"/>
              </a:rPr>
              <a:t>một dãy số liệu thống kê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DB7C41-5AA5-6B45-BB0F-78EE646C3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17102"/>
              </p:ext>
            </p:extLst>
          </p:nvPr>
        </p:nvGraphicFramePr>
        <p:xfrm>
          <a:off x="688027" y="3268472"/>
          <a:ext cx="10524151" cy="1082294"/>
        </p:xfrm>
        <a:graphic>
          <a:graphicData uri="http://schemas.openxmlformats.org/drawingml/2006/table">
            <a:tbl>
              <a:tblPr firstRow="1" bandRow="1"/>
              <a:tblGrid>
                <a:gridCol w="3460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Tháng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cân</a:t>
                      </a: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nặng</a:t>
                      </a: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(kg)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10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681D709-6CCC-D244-4BEE-632B8876B5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40080" y="18015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412240" y="1596827"/>
            <a:ext cx="10281920" cy="104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  <a:ea typeface="等线"/>
                <a:cs typeface="Times New Roman"/>
              </a:rPr>
              <a:t>Một cửa hàng bán đồ chơi trẻ em đã bán được số lượng thú nhồi bông như sau: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C4693-C87F-7FAB-1ABF-2ED0806749B6}"/>
              </a:ext>
            </a:extLst>
          </p:cNvPr>
          <p:cNvSpPr txBox="1"/>
          <p:nvPr/>
        </p:nvSpPr>
        <p:spPr>
          <a:xfrm>
            <a:off x="507733" y="2655969"/>
            <a:ext cx="11360217" cy="154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Chó bông: 10 con; thỏ bông: 11 con; mèo bông: 5 con; gấu bông: 15 con</a:t>
            </a:r>
            <a:r>
              <a:rPr lang="en-US" sz="2200" dirty="0">
                <a:latin typeface="UTM Avo" panose="02040603050506020204" pitchFamily="18" charset="0"/>
                <a:ea typeface="等线"/>
                <a:cs typeface="Times New Roman"/>
              </a:rPr>
              <a:t>.</a:t>
            </a:r>
            <a:endParaRPr lang="vi-VN" sz="2200" dirty="0">
              <a:latin typeface="UTM Avo" panose="02040603050506020204" pitchFamily="18" charset="0"/>
              <a:ea typeface="等线"/>
              <a:cs typeface="Times New Roman"/>
            </a:endParaRPr>
          </a:p>
          <a:p>
            <a:pPr lvl="1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等线"/>
                <a:cs typeface="Times New Roman"/>
              </a:rPr>
              <a:t>Hãy lập dãy số liệu thống kê về số lượng đã bán của lần lượt mỗi loại thú nhồi bông theo thứ tự ở trên</a:t>
            </a:r>
          </a:p>
        </p:txBody>
      </p:sp>
      <p:grpSp>
        <p:nvGrpSpPr>
          <p:cNvPr id="6" name="Google Shape;3964;p69">
            <a:extLst>
              <a:ext uri="{FF2B5EF4-FFF2-40B4-BE49-F238E27FC236}">
                <a16:creationId xmlns:a16="http://schemas.microsoft.com/office/drawing/2014/main" id="{7CE75B2B-0A68-433A-CD09-3E3D81053D9B}"/>
              </a:ext>
            </a:extLst>
          </p:cNvPr>
          <p:cNvGrpSpPr/>
          <p:nvPr/>
        </p:nvGrpSpPr>
        <p:grpSpPr>
          <a:xfrm>
            <a:off x="1942568" y="4545817"/>
            <a:ext cx="1218000" cy="1886465"/>
            <a:chOff x="3214550" y="452394"/>
            <a:chExt cx="1125000" cy="1742425"/>
          </a:xfrm>
        </p:grpSpPr>
        <p:sp>
          <p:nvSpPr>
            <p:cNvPr id="7" name="Google Shape;3965;p69">
              <a:extLst>
                <a:ext uri="{FF2B5EF4-FFF2-40B4-BE49-F238E27FC236}">
                  <a16:creationId xmlns:a16="http://schemas.microsoft.com/office/drawing/2014/main" id="{AC144B7F-DEB3-6596-E375-E0481E5DABF5}"/>
                </a:ext>
              </a:extLst>
            </p:cNvPr>
            <p:cNvSpPr/>
            <p:nvPr/>
          </p:nvSpPr>
          <p:spPr>
            <a:xfrm>
              <a:off x="3233325" y="467694"/>
              <a:ext cx="1087450" cy="1711825"/>
            </a:xfrm>
            <a:custGeom>
              <a:avLst/>
              <a:gdLst/>
              <a:ahLst/>
              <a:cxnLst/>
              <a:rect l="l" t="t" r="r" b="b"/>
              <a:pathLst>
                <a:path w="43498" h="68473" extrusionOk="0">
                  <a:moveTo>
                    <a:pt x="8554" y="1"/>
                  </a:moveTo>
                  <a:cubicBezTo>
                    <a:pt x="8418" y="1"/>
                    <a:pt x="8280" y="14"/>
                    <a:pt x="8139" y="42"/>
                  </a:cubicBezTo>
                  <a:cubicBezTo>
                    <a:pt x="6438" y="376"/>
                    <a:pt x="5838" y="2544"/>
                    <a:pt x="5804" y="4279"/>
                  </a:cubicBezTo>
                  <a:cubicBezTo>
                    <a:pt x="5537" y="11784"/>
                    <a:pt x="7806" y="19356"/>
                    <a:pt x="12009" y="25561"/>
                  </a:cubicBezTo>
                  <a:cubicBezTo>
                    <a:pt x="7605" y="27595"/>
                    <a:pt x="3703" y="33733"/>
                    <a:pt x="2202" y="38236"/>
                  </a:cubicBezTo>
                  <a:cubicBezTo>
                    <a:pt x="867" y="42139"/>
                    <a:pt x="1268" y="46943"/>
                    <a:pt x="4270" y="49811"/>
                  </a:cubicBezTo>
                  <a:cubicBezTo>
                    <a:pt x="6305" y="51746"/>
                    <a:pt x="9140" y="52547"/>
                    <a:pt x="11942" y="52947"/>
                  </a:cubicBezTo>
                  <a:cubicBezTo>
                    <a:pt x="12009" y="52947"/>
                    <a:pt x="12109" y="52947"/>
                    <a:pt x="12142" y="52980"/>
                  </a:cubicBezTo>
                  <a:cubicBezTo>
                    <a:pt x="11608" y="53314"/>
                    <a:pt x="11108" y="53781"/>
                    <a:pt x="10808" y="54148"/>
                  </a:cubicBezTo>
                  <a:cubicBezTo>
                    <a:pt x="9540" y="55916"/>
                    <a:pt x="8806" y="57984"/>
                    <a:pt x="8706" y="60152"/>
                  </a:cubicBezTo>
                  <a:lnTo>
                    <a:pt x="8706" y="60219"/>
                  </a:lnTo>
                  <a:cubicBezTo>
                    <a:pt x="8373" y="60486"/>
                    <a:pt x="8106" y="60786"/>
                    <a:pt x="7839" y="61119"/>
                  </a:cubicBezTo>
                  <a:cubicBezTo>
                    <a:pt x="6938" y="62420"/>
                    <a:pt x="6705" y="64222"/>
                    <a:pt x="7305" y="65723"/>
                  </a:cubicBezTo>
                  <a:cubicBezTo>
                    <a:pt x="6760" y="65974"/>
                    <a:pt x="6135" y="66055"/>
                    <a:pt x="5515" y="66055"/>
                  </a:cubicBezTo>
                  <a:cubicBezTo>
                    <a:pt x="5148" y="66055"/>
                    <a:pt x="4783" y="66027"/>
                    <a:pt x="4437" y="65990"/>
                  </a:cubicBezTo>
                  <a:cubicBezTo>
                    <a:pt x="4029" y="65961"/>
                    <a:pt x="3609" y="65927"/>
                    <a:pt x="3193" y="65927"/>
                  </a:cubicBezTo>
                  <a:cubicBezTo>
                    <a:pt x="2621" y="65927"/>
                    <a:pt x="2055" y="65992"/>
                    <a:pt x="1534" y="66223"/>
                  </a:cubicBezTo>
                  <a:cubicBezTo>
                    <a:pt x="634" y="66590"/>
                    <a:pt x="0" y="67491"/>
                    <a:pt x="200" y="68458"/>
                  </a:cubicBezTo>
                  <a:lnTo>
                    <a:pt x="16345" y="68458"/>
                  </a:lnTo>
                  <a:cubicBezTo>
                    <a:pt x="18258" y="68458"/>
                    <a:pt x="20200" y="68473"/>
                    <a:pt x="22122" y="68473"/>
                  </a:cubicBezTo>
                  <a:cubicBezTo>
                    <a:pt x="23083" y="68473"/>
                    <a:pt x="24039" y="68469"/>
                    <a:pt x="24985" y="68458"/>
                  </a:cubicBezTo>
                  <a:lnTo>
                    <a:pt x="43331" y="68458"/>
                  </a:lnTo>
                  <a:cubicBezTo>
                    <a:pt x="43498" y="67424"/>
                    <a:pt x="42864" y="66490"/>
                    <a:pt x="41963" y="66156"/>
                  </a:cubicBezTo>
                  <a:cubicBezTo>
                    <a:pt x="41438" y="65950"/>
                    <a:pt x="40892" y="65891"/>
                    <a:pt x="40343" y="65891"/>
                  </a:cubicBezTo>
                  <a:cubicBezTo>
                    <a:pt x="39915" y="65891"/>
                    <a:pt x="39485" y="65927"/>
                    <a:pt x="39061" y="65956"/>
                  </a:cubicBezTo>
                  <a:cubicBezTo>
                    <a:pt x="38725" y="65992"/>
                    <a:pt x="38371" y="66020"/>
                    <a:pt x="38015" y="66020"/>
                  </a:cubicBezTo>
                  <a:cubicBezTo>
                    <a:pt x="37384" y="66020"/>
                    <a:pt x="36747" y="65933"/>
                    <a:pt x="36193" y="65656"/>
                  </a:cubicBezTo>
                  <a:cubicBezTo>
                    <a:pt x="36793" y="64155"/>
                    <a:pt x="36559" y="62420"/>
                    <a:pt x="35659" y="61086"/>
                  </a:cubicBezTo>
                  <a:cubicBezTo>
                    <a:pt x="35492" y="60819"/>
                    <a:pt x="35292" y="60619"/>
                    <a:pt x="35058" y="60419"/>
                  </a:cubicBezTo>
                  <a:lnTo>
                    <a:pt x="35058" y="60119"/>
                  </a:lnTo>
                  <a:cubicBezTo>
                    <a:pt x="34992" y="57950"/>
                    <a:pt x="34224" y="55882"/>
                    <a:pt x="32990" y="54114"/>
                  </a:cubicBezTo>
                  <a:cubicBezTo>
                    <a:pt x="32723" y="53781"/>
                    <a:pt x="32323" y="53414"/>
                    <a:pt x="31856" y="53080"/>
                  </a:cubicBezTo>
                  <a:cubicBezTo>
                    <a:pt x="33657" y="52780"/>
                    <a:pt x="35459" y="52313"/>
                    <a:pt x="36993" y="51379"/>
                  </a:cubicBezTo>
                  <a:cubicBezTo>
                    <a:pt x="39195" y="49978"/>
                    <a:pt x="40729" y="47810"/>
                    <a:pt x="41363" y="45308"/>
                  </a:cubicBezTo>
                  <a:cubicBezTo>
                    <a:pt x="42063" y="42473"/>
                    <a:pt x="41630" y="39471"/>
                    <a:pt x="40562" y="36735"/>
                  </a:cubicBezTo>
                  <a:cubicBezTo>
                    <a:pt x="39061" y="32799"/>
                    <a:pt x="35726" y="28629"/>
                    <a:pt x="31889" y="26228"/>
                  </a:cubicBezTo>
                  <a:cubicBezTo>
                    <a:pt x="36293" y="20057"/>
                    <a:pt x="38661" y="12451"/>
                    <a:pt x="38528" y="4913"/>
                  </a:cubicBezTo>
                  <a:cubicBezTo>
                    <a:pt x="38494" y="3178"/>
                    <a:pt x="37994" y="943"/>
                    <a:pt x="36226" y="609"/>
                  </a:cubicBezTo>
                  <a:cubicBezTo>
                    <a:pt x="36085" y="581"/>
                    <a:pt x="35946" y="568"/>
                    <a:pt x="35810" y="568"/>
                  </a:cubicBezTo>
                  <a:cubicBezTo>
                    <a:pt x="34337" y="568"/>
                    <a:pt x="33162" y="2140"/>
                    <a:pt x="32490" y="3545"/>
                  </a:cubicBezTo>
                  <a:cubicBezTo>
                    <a:pt x="29221" y="9949"/>
                    <a:pt x="27453" y="17088"/>
                    <a:pt x="27286" y="24260"/>
                  </a:cubicBezTo>
                  <a:cubicBezTo>
                    <a:pt x="25397" y="23764"/>
                    <a:pt x="23437" y="23511"/>
                    <a:pt x="21478" y="23511"/>
                  </a:cubicBezTo>
                  <a:cubicBezTo>
                    <a:pt x="19875" y="23511"/>
                    <a:pt x="18273" y="23681"/>
                    <a:pt x="16712" y="24026"/>
                  </a:cubicBezTo>
                  <a:cubicBezTo>
                    <a:pt x="16679" y="16754"/>
                    <a:pt x="15011" y="9549"/>
                    <a:pt x="11842" y="3011"/>
                  </a:cubicBezTo>
                  <a:cubicBezTo>
                    <a:pt x="11170" y="1576"/>
                    <a:pt x="10023" y="1"/>
                    <a:pt x="855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B2B2B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8" name="Google Shape;3966;p69">
              <a:extLst>
                <a:ext uri="{FF2B5EF4-FFF2-40B4-BE49-F238E27FC236}">
                  <a16:creationId xmlns:a16="http://schemas.microsoft.com/office/drawing/2014/main" id="{88845A1A-A057-0C72-B7F4-FCD68163FD5A}"/>
                </a:ext>
              </a:extLst>
            </p:cNvPr>
            <p:cNvGrpSpPr/>
            <p:nvPr/>
          </p:nvGrpSpPr>
          <p:grpSpPr>
            <a:xfrm>
              <a:off x="3214550" y="452394"/>
              <a:ext cx="1125000" cy="1742425"/>
              <a:chOff x="-2216400" y="442100"/>
              <a:chExt cx="1125000" cy="1742425"/>
            </a:xfrm>
          </p:grpSpPr>
          <p:sp>
            <p:nvSpPr>
              <p:cNvPr id="9" name="Google Shape;3967;p69">
                <a:extLst>
                  <a:ext uri="{FF2B5EF4-FFF2-40B4-BE49-F238E27FC236}">
                    <a16:creationId xmlns:a16="http://schemas.microsoft.com/office/drawing/2014/main" id="{58A17F16-91D7-2EC7-97A4-0425EE8BBAE4}"/>
                  </a:ext>
                </a:extLst>
              </p:cNvPr>
              <p:cNvSpPr/>
              <p:nvPr/>
            </p:nvSpPr>
            <p:spPr>
              <a:xfrm>
                <a:off x="-1554250" y="1933500"/>
                <a:ext cx="44450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9407" extrusionOk="0">
                    <a:moveTo>
                      <a:pt x="5838" y="0"/>
                    </a:moveTo>
                    <a:lnTo>
                      <a:pt x="0" y="9407"/>
                    </a:lnTo>
                    <a:lnTo>
                      <a:pt x="17546" y="9407"/>
                    </a:lnTo>
                    <a:cubicBezTo>
                      <a:pt x="17779" y="8440"/>
                      <a:pt x="17146" y="7539"/>
                      <a:pt x="16212" y="7172"/>
                    </a:cubicBezTo>
                    <a:cubicBezTo>
                      <a:pt x="15710" y="6940"/>
                      <a:pt x="15152" y="6876"/>
                      <a:pt x="14584" y="6876"/>
                    </a:cubicBezTo>
                    <a:cubicBezTo>
                      <a:pt x="14170" y="6876"/>
                      <a:pt x="13751" y="6910"/>
                      <a:pt x="13343" y="6939"/>
                    </a:cubicBezTo>
                    <a:cubicBezTo>
                      <a:pt x="12984" y="6976"/>
                      <a:pt x="12616" y="7004"/>
                      <a:pt x="12250" y="7004"/>
                    </a:cubicBezTo>
                    <a:cubicBezTo>
                      <a:pt x="11631" y="7004"/>
                      <a:pt x="11020" y="6923"/>
                      <a:pt x="10474" y="6672"/>
                    </a:cubicBezTo>
                    <a:cubicBezTo>
                      <a:pt x="11041" y="5171"/>
                      <a:pt x="10841" y="3369"/>
                      <a:pt x="9940" y="2068"/>
                    </a:cubicBezTo>
                    <a:cubicBezTo>
                      <a:pt x="9006" y="767"/>
                      <a:pt x="7439" y="0"/>
                      <a:pt x="583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" name="Google Shape;3968;p69">
                <a:extLst>
                  <a:ext uri="{FF2B5EF4-FFF2-40B4-BE49-F238E27FC236}">
                    <a16:creationId xmlns:a16="http://schemas.microsoft.com/office/drawing/2014/main" id="{A18DB540-1E4D-7B18-FE71-AE0C92433EE2}"/>
                  </a:ext>
                </a:extLst>
              </p:cNvPr>
              <p:cNvSpPr/>
              <p:nvPr/>
            </p:nvSpPr>
            <p:spPr>
              <a:xfrm>
                <a:off x="-2198050" y="1933500"/>
                <a:ext cx="443675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9407" extrusionOk="0">
                    <a:moveTo>
                      <a:pt x="11909" y="0"/>
                    </a:moveTo>
                    <a:cubicBezTo>
                      <a:pt x="10341" y="0"/>
                      <a:pt x="8740" y="767"/>
                      <a:pt x="7839" y="2068"/>
                    </a:cubicBezTo>
                    <a:cubicBezTo>
                      <a:pt x="6905" y="3369"/>
                      <a:pt x="6705" y="5171"/>
                      <a:pt x="7272" y="6672"/>
                    </a:cubicBezTo>
                    <a:cubicBezTo>
                      <a:pt x="6727" y="6923"/>
                      <a:pt x="6115" y="7004"/>
                      <a:pt x="5496" y="7004"/>
                    </a:cubicBezTo>
                    <a:cubicBezTo>
                      <a:pt x="5131" y="7004"/>
                      <a:pt x="4763" y="6976"/>
                      <a:pt x="4403" y="6939"/>
                    </a:cubicBezTo>
                    <a:cubicBezTo>
                      <a:pt x="3996" y="6910"/>
                      <a:pt x="3576" y="6876"/>
                      <a:pt x="3162" y="6876"/>
                    </a:cubicBezTo>
                    <a:cubicBezTo>
                      <a:pt x="2594" y="6876"/>
                      <a:pt x="2036" y="6940"/>
                      <a:pt x="1535" y="7172"/>
                    </a:cubicBezTo>
                    <a:cubicBezTo>
                      <a:pt x="601" y="7539"/>
                      <a:pt x="0" y="8440"/>
                      <a:pt x="200" y="9407"/>
                    </a:cubicBezTo>
                    <a:lnTo>
                      <a:pt x="17746" y="9407"/>
                    </a:lnTo>
                    <a:lnTo>
                      <a:pt x="11909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Google Shape;3969;p69">
                <a:extLst>
                  <a:ext uri="{FF2B5EF4-FFF2-40B4-BE49-F238E27FC236}">
                    <a16:creationId xmlns:a16="http://schemas.microsoft.com/office/drawing/2014/main" id="{719C9426-DF33-F986-AD7F-2DB9B4F68C70}"/>
                  </a:ext>
                </a:extLst>
              </p:cNvPr>
              <p:cNvSpPr/>
              <p:nvPr/>
            </p:nvSpPr>
            <p:spPr>
              <a:xfrm>
                <a:off x="-1570100" y="1917625"/>
                <a:ext cx="47870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676" extrusionOk="0">
                    <a:moveTo>
                      <a:pt x="6772" y="1169"/>
                    </a:moveTo>
                    <a:cubicBezTo>
                      <a:pt x="8039" y="1236"/>
                      <a:pt x="9307" y="1970"/>
                      <a:pt x="10007" y="3004"/>
                    </a:cubicBezTo>
                    <a:cubicBezTo>
                      <a:pt x="10808" y="4171"/>
                      <a:pt x="11008" y="5706"/>
                      <a:pt x="10508" y="7006"/>
                    </a:cubicBezTo>
                    <a:cubicBezTo>
                      <a:pt x="10441" y="7307"/>
                      <a:pt x="10541" y="7674"/>
                      <a:pt x="10841" y="7807"/>
                    </a:cubicBezTo>
                    <a:cubicBezTo>
                      <a:pt x="11477" y="8136"/>
                      <a:pt x="12170" y="8220"/>
                      <a:pt x="12883" y="8220"/>
                    </a:cubicBezTo>
                    <a:cubicBezTo>
                      <a:pt x="13255" y="8220"/>
                      <a:pt x="13633" y="8197"/>
                      <a:pt x="14010" y="8174"/>
                    </a:cubicBezTo>
                    <a:lnTo>
                      <a:pt x="14077" y="8174"/>
                    </a:lnTo>
                    <a:cubicBezTo>
                      <a:pt x="14448" y="8133"/>
                      <a:pt x="14824" y="8103"/>
                      <a:pt x="15189" y="8103"/>
                    </a:cubicBezTo>
                    <a:cubicBezTo>
                      <a:pt x="15712" y="8103"/>
                      <a:pt x="16214" y="8164"/>
                      <a:pt x="16645" y="8341"/>
                    </a:cubicBezTo>
                    <a:cubicBezTo>
                      <a:pt x="17112" y="8541"/>
                      <a:pt x="17479" y="8975"/>
                      <a:pt x="17579" y="9375"/>
                    </a:cubicBezTo>
                    <a:lnTo>
                      <a:pt x="1768" y="9375"/>
                    </a:lnTo>
                    <a:lnTo>
                      <a:pt x="6772" y="1169"/>
                    </a:lnTo>
                    <a:close/>
                    <a:moveTo>
                      <a:pt x="6602" y="1"/>
                    </a:moveTo>
                    <a:cubicBezTo>
                      <a:pt x="6569" y="1"/>
                      <a:pt x="6537" y="1"/>
                      <a:pt x="6505" y="1"/>
                    </a:cubicBezTo>
                    <a:cubicBezTo>
                      <a:pt x="6271" y="1"/>
                      <a:pt x="6105" y="101"/>
                      <a:pt x="5971" y="268"/>
                    </a:cubicBezTo>
                    <a:lnTo>
                      <a:pt x="134" y="9708"/>
                    </a:lnTo>
                    <a:cubicBezTo>
                      <a:pt x="0" y="9875"/>
                      <a:pt x="0" y="10109"/>
                      <a:pt x="134" y="10342"/>
                    </a:cubicBezTo>
                    <a:cubicBezTo>
                      <a:pt x="267" y="10542"/>
                      <a:pt x="467" y="10676"/>
                      <a:pt x="667" y="10676"/>
                    </a:cubicBezTo>
                    <a:lnTo>
                      <a:pt x="18247" y="10676"/>
                    </a:lnTo>
                    <a:cubicBezTo>
                      <a:pt x="18513" y="10676"/>
                      <a:pt x="18780" y="10476"/>
                      <a:pt x="18914" y="10209"/>
                    </a:cubicBezTo>
                    <a:cubicBezTo>
                      <a:pt x="19147" y="9008"/>
                      <a:pt x="18447" y="7740"/>
                      <a:pt x="17179" y="7240"/>
                    </a:cubicBezTo>
                    <a:cubicBezTo>
                      <a:pt x="16569" y="7004"/>
                      <a:pt x="15946" y="6930"/>
                      <a:pt x="15333" y="6930"/>
                    </a:cubicBezTo>
                    <a:cubicBezTo>
                      <a:pt x="14908" y="6930"/>
                      <a:pt x="14487" y="6965"/>
                      <a:pt x="14077" y="7006"/>
                    </a:cubicBezTo>
                    <a:lnTo>
                      <a:pt x="14010" y="7006"/>
                    </a:lnTo>
                    <a:cubicBezTo>
                      <a:pt x="13724" y="7020"/>
                      <a:pt x="13438" y="7034"/>
                      <a:pt x="13157" y="7034"/>
                    </a:cubicBezTo>
                    <a:cubicBezTo>
                      <a:pt x="12749" y="7034"/>
                      <a:pt x="12351" y="7005"/>
                      <a:pt x="11975" y="6906"/>
                    </a:cubicBezTo>
                    <a:cubicBezTo>
                      <a:pt x="12342" y="5372"/>
                      <a:pt x="12076" y="3671"/>
                      <a:pt x="11142" y="2370"/>
                    </a:cubicBezTo>
                    <a:cubicBezTo>
                      <a:pt x="10126" y="896"/>
                      <a:pt x="8370" y="1"/>
                      <a:pt x="660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Google Shape;3970;p69">
                <a:extLst>
                  <a:ext uri="{FF2B5EF4-FFF2-40B4-BE49-F238E27FC236}">
                    <a16:creationId xmlns:a16="http://schemas.microsoft.com/office/drawing/2014/main" id="{4C9CFFCE-587B-B931-86D2-2406B914FC9E}"/>
                  </a:ext>
                </a:extLst>
              </p:cNvPr>
              <p:cNvSpPr/>
              <p:nvPr/>
            </p:nvSpPr>
            <p:spPr>
              <a:xfrm>
                <a:off x="-2216400" y="1916825"/>
                <a:ext cx="478700" cy="267700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708" extrusionOk="0">
                    <a:moveTo>
                      <a:pt x="12276" y="1334"/>
                    </a:moveTo>
                    <a:lnTo>
                      <a:pt x="17313" y="9440"/>
                    </a:lnTo>
                    <a:lnTo>
                      <a:pt x="1502" y="9440"/>
                    </a:lnTo>
                    <a:cubicBezTo>
                      <a:pt x="1602" y="9007"/>
                      <a:pt x="1935" y="8606"/>
                      <a:pt x="2436" y="8406"/>
                    </a:cubicBezTo>
                    <a:cubicBezTo>
                      <a:pt x="2903" y="8239"/>
                      <a:pt x="3403" y="8206"/>
                      <a:pt x="3903" y="8206"/>
                    </a:cubicBezTo>
                    <a:cubicBezTo>
                      <a:pt x="4270" y="8206"/>
                      <a:pt x="4637" y="8206"/>
                      <a:pt x="4971" y="8339"/>
                    </a:cubicBezTo>
                    <a:lnTo>
                      <a:pt x="5004" y="8339"/>
                    </a:lnTo>
                    <a:cubicBezTo>
                      <a:pt x="5306" y="8358"/>
                      <a:pt x="5605" y="8371"/>
                      <a:pt x="5902" y="8371"/>
                    </a:cubicBezTo>
                    <a:cubicBezTo>
                      <a:pt x="6685" y="8371"/>
                      <a:pt x="7447" y="8278"/>
                      <a:pt x="8173" y="7939"/>
                    </a:cubicBezTo>
                    <a:cubicBezTo>
                      <a:pt x="8507" y="7839"/>
                      <a:pt x="8640" y="7439"/>
                      <a:pt x="8507" y="7172"/>
                    </a:cubicBezTo>
                    <a:cubicBezTo>
                      <a:pt x="8073" y="5871"/>
                      <a:pt x="8240" y="4270"/>
                      <a:pt x="9007" y="3169"/>
                    </a:cubicBezTo>
                    <a:cubicBezTo>
                      <a:pt x="9774" y="2102"/>
                      <a:pt x="11008" y="1401"/>
                      <a:pt x="12276" y="1334"/>
                    </a:cubicBezTo>
                    <a:close/>
                    <a:moveTo>
                      <a:pt x="12643" y="0"/>
                    </a:moveTo>
                    <a:cubicBezTo>
                      <a:pt x="10808" y="0"/>
                      <a:pt x="9074" y="867"/>
                      <a:pt x="8006" y="2368"/>
                    </a:cubicBezTo>
                    <a:cubicBezTo>
                      <a:pt x="7106" y="3703"/>
                      <a:pt x="6805" y="5371"/>
                      <a:pt x="7172" y="6905"/>
                    </a:cubicBezTo>
                    <a:cubicBezTo>
                      <a:pt x="6817" y="7004"/>
                      <a:pt x="6415" y="7032"/>
                      <a:pt x="6001" y="7032"/>
                    </a:cubicBezTo>
                    <a:cubicBezTo>
                      <a:pt x="5715" y="7032"/>
                      <a:pt x="5423" y="7019"/>
                      <a:pt x="5137" y="7005"/>
                    </a:cubicBezTo>
                    <a:lnTo>
                      <a:pt x="5104" y="7005"/>
                    </a:lnTo>
                    <a:cubicBezTo>
                      <a:pt x="4694" y="6964"/>
                      <a:pt x="4268" y="6929"/>
                      <a:pt x="3836" y="6929"/>
                    </a:cubicBezTo>
                    <a:cubicBezTo>
                      <a:pt x="3213" y="6929"/>
                      <a:pt x="2579" y="7002"/>
                      <a:pt x="1969" y="7239"/>
                    </a:cubicBezTo>
                    <a:cubicBezTo>
                      <a:pt x="734" y="7739"/>
                      <a:pt x="0" y="9007"/>
                      <a:pt x="267" y="10207"/>
                    </a:cubicBezTo>
                    <a:cubicBezTo>
                      <a:pt x="334" y="10508"/>
                      <a:pt x="601" y="10708"/>
                      <a:pt x="901" y="10708"/>
                    </a:cubicBezTo>
                    <a:lnTo>
                      <a:pt x="18480" y="10674"/>
                    </a:lnTo>
                    <a:cubicBezTo>
                      <a:pt x="18680" y="10674"/>
                      <a:pt x="18881" y="10541"/>
                      <a:pt x="19014" y="10341"/>
                    </a:cubicBezTo>
                    <a:cubicBezTo>
                      <a:pt x="19147" y="10107"/>
                      <a:pt x="19147" y="9907"/>
                      <a:pt x="19014" y="9707"/>
                    </a:cubicBezTo>
                    <a:lnTo>
                      <a:pt x="13177" y="267"/>
                    </a:lnTo>
                    <a:cubicBezTo>
                      <a:pt x="13043" y="100"/>
                      <a:pt x="12843" y="0"/>
                      <a:pt x="1264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Google Shape;3971;p69">
                <a:extLst>
                  <a:ext uri="{FF2B5EF4-FFF2-40B4-BE49-F238E27FC236}">
                    <a16:creationId xmlns:a16="http://schemas.microsoft.com/office/drawing/2014/main" id="{079BB9CE-2E73-533A-F0B7-9DF2F6CA7066}"/>
                  </a:ext>
                </a:extLst>
              </p:cNvPr>
              <p:cNvSpPr/>
              <p:nvPr/>
            </p:nvSpPr>
            <p:spPr>
              <a:xfrm>
                <a:off x="-1918700" y="1759200"/>
                <a:ext cx="530425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21217" h="16446" extrusionOk="0">
                    <a:moveTo>
                      <a:pt x="17413" y="1"/>
                    </a:moveTo>
                    <a:lnTo>
                      <a:pt x="3604" y="634"/>
                    </a:lnTo>
                    <a:cubicBezTo>
                      <a:pt x="1535" y="3703"/>
                      <a:pt x="335" y="7373"/>
                      <a:pt x="68" y="11075"/>
                    </a:cubicBezTo>
                    <a:cubicBezTo>
                      <a:pt x="1" y="12043"/>
                      <a:pt x="34" y="13010"/>
                      <a:pt x="401" y="13877"/>
                    </a:cubicBezTo>
                    <a:cubicBezTo>
                      <a:pt x="1269" y="15712"/>
                      <a:pt x="3370" y="16145"/>
                      <a:pt x="5171" y="16379"/>
                    </a:cubicBezTo>
                    <a:cubicBezTo>
                      <a:pt x="7084" y="16379"/>
                      <a:pt x="9011" y="16394"/>
                      <a:pt x="10924" y="16394"/>
                    </a:cubicBezTo>
                    <a:cubicBezTo>
                      <a:pt x="11880" y="16394"/>
                      <a:pt x="12832" y="16390"/>
                      <a:pt x="13777" y="16379"/>
                    </a:cubicBezTo>
                    <a:cubicBezTo>
                      <a:pt x="15612" y="16346"/>
                      <a:pt x="18281" y="16446"/>
                      <a:pt x="19748" y="15145"/>
                    </a:cubicBezTo>
                    <a:cubicBezTo>
                      <a:pt x="20616" y="14311"/>
                      <a:pt x="21049" y="13077"/>
                      <a:pt x="21116" y="11909"/>
                    </a:cubicBezTo>
                    <a:cubicBezTo>
                      <a:pt x="21216" y="10708"/>
                      <a:pt x="20949" y="9541"/>
                      <a:pt x="20682" y="8373"/>
                    </a:cubicBezTo>
                    <a:cubicBezTo>
                      <a:pt x="19915" y="5538"/>
                      <a:pt x="19048" y="2469"/>
                      <a:pt x="17413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Google Shape;3972;p69">
                <a:extLst>
                  <a:ext uri="{FF2B5EF4-FFF2-40B4-BE49-F238E27FC236}">
                    <a16:creationId xmlns:a16="http://schemas.microsoft.com/office/drawing/2014/main" id="{2CAED287-D3B4-1246-DF4D-300BFC10233C}"/>
                  </a:ext>
                </a:extLst>
              </p:cNvPr>
              <p:cNvSpPr/>
              <p:nvPr/>
            </p:nvSpPr>
            <p:spPr>
              <a:xfrm>
                <a:off x="-1935375" y="1743350"/>
                <a:ext cx="562925" cy="441175"/>
              </a:xfrm>
              <a:custGeom>
                <a:avLst/>
                <a:gdLst/>
                <a:ahLst/>
                <a:cxnLst/>
                <a:rect l="l" t="t" r="r" b="b"/>
                <a:pathLst>
                  <a:path w="22517" h="17647" extrusionOk="0">
                    <a:moveTo>
                      <a:pt x="17713" y="1302"/>
                    </a:moveTo>
                    <a:cubicBezTo>
                      <a:pt x="19181" y="3603"/>
                      <a:pt x="20048" y="6539"/>
                      <a:pt x="20716" y="9174"/>
                    </a:cubicBezTo>
                    <a:cubicBezTo>
                      <a:pt x="21016" y="10175"/>
                      <a:pt x="21249" y="11342"/>
                      <a:pt x="21183" y="12510"/>
                    </a:cubicBezTo>
                    <a:cubicBezTo>
                      <a:pt x="21116" y="13677"/>
                      <a:pt x="20682" y="14645"/>
                      <a:pt x="20015" y="15312"/>
                    </a:cubicBezTo>
                    <a:cubicBezTo>
                      <a:pt x="18881" y="16346"/>
                      <a:pt x="16713" y="16379"/>
                      <a:pt x="15012" y="16379"/>
                    </a:cubicBezTo>
                    <a:lnTo>
                      <a:pt x="5872" y="16379"/>
                    </a:lnTo>
                    <a:cubicBezTo>
                      <a:pt x="4070" y="16146"/>
                      <a:pt x="2369" y="15712"/>
                      <a:pt x="1602" y="14311"/>
                    </a:cubicBezTo>
                    <a:cubicBezTo>
                      <a:pt x="1268" y="13544"/>
                      <a:pt x="1268" y="12610"/>
                      <a:pt x="1335" y="11809"/>
                    </a:cubicBezTo>
                    <a:cubicBezTo>
                      <a:pt x="1569" y="8307"/>
                      <a:pt x="2703" y="4871"/>
                      <a:pt x="4604" y="1935"/>
                    </a:cubicBezTo>
                    <a:lnTo>
                      <a:pt x="17713" y="1302"/>
                    </a:lnTo>
                    <a:close/>
                    <a:moveTo>
                      <a:pt x="18014" y="1"/>
                    </a:moveTo>
                    <a:lnTo>
                      <a:pt x="4204" y="668"/>
                    </a:lnTo>
                    <a:cubicBezTo>
                      <a:pt x="4004" y="701"/>
                      <a:pt x="3837" y="801"/>
                      <a:pt x="3703" y="968"/>
                    </a:cubicBezTo>
                    <a:cubicBezTo>
                      <a:pt x="1535" y="4170"/>
                      <a:pt x="268" y="7873"/>
                      <a:pt x="34" y="11709"/>
                    </a:cubicBezTo>
                    <a:cubicBezTo>
                      <a:pt x="1" y="12677"/>
                      <a:pt x="1" y="13811"/>
                      <a:pt x="434" y="14811"/>
                    </a:cubicBezTo>
                    <a:cubicBezTo>
                      <a:pt x="1569" y="17146"/>
                      <a:pt x="4371" y="17480"/>
                      <a:pt x="5705" y="17647"/>
                    </a:cubicBezTo>
                    <a:lnTo>
                      <a:pt x="15012" y="17647"/>
                    </a:lnTo>
                    <a:cubicBezTo>
                      <a:pt x="16846" y="17647"/>
                      <a:pt x="19348" y="17647"/>
                      <a:pt x="20849" y="16212"/>
                    </a:cubicBezTo>
                    <a:cubicBezTo>
                      <a:pt x="21750" y="15378"/>
                      <a:pt x="22350" y="14078"/>
                      <a:pt x="22417" y="12576"/>
                    </a:cubicBezTo>
                    <a:cubicBezTo>
                      <a:pt x="22517" y="11242"/>
                      <a:pt x="22217" y="9975"/>
                      <a:pt x="21916" y="8840"/>
                    </a:cubicBezTo>
                    <a:cubicBezTo>
                      <a:pt x="21183" y="6038"/>
                      <a:pt x="20215" y="2836"/>
                      <a:pt x="18547" y="301"/>
                    </a:cubicBezTo>
                    <a:cubicBezTo>
                      <a:pt x="18414" y="67"/>
                      <a:pt x="18214" y="1"/>
                      <a:pt x="1801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" name="Google Shape;3973;p69">
                <a:extLst>
                  <a:ext uri="{FF2B5EF4-FFF2-40B4-BE49-F238E27FC236}">
                    <a16:creationId xmlns:a16="http://schemas.microsoft.com/office/drawing/2014/main" id="{C6E0F6CD-0A3A-56EC-64CB-EB36C9D21DAB}"/>
                  </a:ext>
                </a:extLst>
              </p:cNvPr>
              <p:cNvSpPr/>
              <p:nvPr/>
            </p:nvSpPr>
            <p:spPr>
              <a:xfrm>
                <a:off x="-1982900" y="1765450"/>
                <a:ext cx="1734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0503" extrusionOk="0">
                    <a:moveTo>
                      <a:pt x="5196" y="0"/>
                    </a:moveTo>
                    <a:cubicBezTo>
                      <a:pt x="4036" y="0"/>
                      <a:pt x="2679" y="1016"/>
                      <a:pt x="2135" y="1785"/>
                    </a:cubicBezTo>
                    <a:cubicBezTo>
                      <a:pt x="901" y="3587"/>
                      <a:pt x="134" y="5688"/>
                      <a:pt x="67" y="7823"/>
                    </a:cubicBezTo>
                    <a:cubicBezTo>
                      <a:pt x="0" y="8824"/>
                      <a:pt x="267" y="10058"/>
                      <a:pt x="1235" y="10425"/>
                    </a:cubicBezTo>
                    <a:cubicBezTo>
                      <a:pt x="1385" y="10478"/>
                      <a:pt x="1544" y="10503"/>
                      <a:pt x="1706" y="10503"/>
                    </a:cubicBezTo>
                    <a:cubicBezTo>
                      <a:pt x="2156" y="10503"/>
                      <a:pt x="2626" y="10310"/>
                      <a:pt x="2969" y="9991"/>
                    </a:cubicBezTo>
                    <a:cubicBezTo>
                      <a:pt x="3470" y="9591"/>
                      <a:pt x="3770" y="9057"/>
                      <a:pt x="4103" y="8457"/>
                    </a:cubicBezTo>
                    <a:cubicBezTo>
                      <a:pt x="5104" y="6622"/>
                      <a:pt x="6005" y="4721"/>
                      <a:pt x="6605" y="2719"/>
                    </a:cubicBezTo>
                    <a:cubicBezTo>
                      <a:pt x="6772" y="2086"/>
                      <a:pt x="6939" y="1385"/>
                      <a:pt x="6605" y="818"/>
                    </a:cubicBezTo>
                    <a:cubicBezTo>
                      <a:pt x="6251" y="228"/>
                      <a:pt x="5746" y="0"/>
                      <a:pt x="5196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Google Shape;3974;p69">
                <a:extLst>
                  <a:ext uri="{FF2B5EF4-FFF2-40B4-BE49-F238E27FC236}">
                    <a16:creationId xmlns:a16="http://schemas.microsoft.com/office/drawing/2014/main" id="{04A462DA-E0BF-90BC-58C6-41919931D123}"/>
                  </a:ext>
                </a:extLst>
              </p:cNvPr>
              <p:cNvSpPr/>
              <p:nvPr/>
            </p:nvSpPr>
            <p:spPr>
              <a:xfrm>
                <a:off x="-1491725" y="1765450"/>
                <a:ext cx="173500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10503" extrusionOk="0">
                    <a:moveTo>
                      <a:pt x="1743" y="0"/>
                    </a:moveTo>
                    <a:cubicBezTo>
                      <a:pt x="1194" y="0"/>
                      <a:pt x="688" y="228"/>
                      <a:pt x="334" y="818"/>
                    </a:cubicBezTo>
                    <a:cubicBezTo>
                      <a:pt x="1" y="1385"/>
                      <a:pt x="168" y="2086"/>
                      <a:pt x="334" y="2719"/>
                    </a:cubicBezTo>
                    <a:cubicBezTo>
                      <a:pt x="935" y="4721"/>
                      <a:pt x="1835" y="6622"/>
                      <a:pt x="2836" y="8457"/>
                    </a:cubicBezTo>
                    <a:cubicBezTo>
                      <a:pt x="3170" y="9057"/>
                      <a:pt x="3470" y="9591"/>
                      <a:pt x="3970" y="9991"/>
                    </a:cubicBezTo>
                    <a:cubicBezTo>
                      <a:pt x="4314" y="10310"/>
                      <a:pt x="4783" y="10503"/>
                      <a:pt x="5234" y="10503"/>
                    </a:cubicBezTo>
                    <a:cubicBezTo>
                      <a:pt x="5395" y="10503"/>
                      <a:pt x="5555" y="10478"/>
                      <a:pt x="5705" y="10425"/>
                    </a:cubicBezTo>
                    <a:cubicBezTo>
                      <a:pt x="6672" y="10058"/>
                      <a:pt x="6939" y="8824"/>
                      <a:pt x="6872" y="7823"/>
                    </a:cubicBezTo>
                    <a:cubicBezTo>
                      <a:pt x="6806" y="5688"/>
                      <a:pt x="6038" y="3587"/>
                      <a:pt x="4804" y="1785"/>
                    </a:cubicBezTo>
                    <a:cubicBezTo>
                      <a:pt x="4261" y="1016"/>
                      <a:pt x="2904" y="0"/>
                      <a:pt x="1743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Google Shape;3975;p69">
                <a:extLst>
                  <a:ext uri="{FF2B5EF4-FFF2-40B4-BE49-F238E27FC236}">
                    <a16:creationId xmlns:a16="http://schemas.microsoft.com/office/drawing/2014/main" id="{BC709F05-F01D-AE1C-1796-68AED2BB7244}"/>
                  </a:ext>
                </a:extLst>
              </p:cNvPr>
              <p:cNvSpPr/>
              <p:nvPr/>
            </p:nvSpPr>
            <p:spPr>
              <a:xfrm>
                <a:off x="-1997900" y="1751625"/>
                <a:ext cx="205150" cy="291975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11679" extrusionOk="0">
                    <a:moveTo>
                      <a:pt x="5904" y="1238"/>
                    </a:moveTo>
                    <a:cubicBezTo>
                      <a:pt x="6271" y="1238"/>
                      <a:pt x="6538" y="1404"/>
                      <a:pt x="6738" y="1738"/>
                    </a:cubicBezTo>
                    <a:cubicBezTo>
                      <a:pt x="6938" y="2071"/>
                      <a:pt x="6838" y="2639"/>
                      <a:pt x="6671" y="3139"/>
                    </a:cubicBezTo>
                    <a:cubicBezTo>
                      <a:pt x="6171" y="4873"/>
                      <a:pt x="5371" y="6641"/>
                      <a:pt x="4203" y="8776"/>
                    </a:cubicBezTo>
                    <a:cubicBezTo>
                      <a:pt x="3903" y="9310"/>
                      <a:pt x="3603" y="9744"/>
                      <a:pt x="3236" y="10077"/>
                    </a:cubicBezTo>
                    <a:cubicBezTo>
                      <a:pt x="2983" y="10280"/>
                      <a:pt x="2653" y="10424"/>
                      <a:pt x="2348" y="10424"/>
                    </a:cubicBezTo>
                    <a:cubicBezTo>
                      <a:pt x="2251" y="10424"/>
                      <a:pt x="2157" y="10410"/>
                      <a:pt x="2068" y="10377"/>
                    </a:cubicBezTo>
                    <a:cubicBezTo>
                      <a:pt x="1501" y="10177"/>
                      <a:pt x="1268" y="9210"/>
                      <a:pt x="1334" y="8409"/>
                    </a:cubicBezTo>
                    <a:cubicBezTo>
                      <a:pt x="1368" y="6441"/>
                      <a:pt x="2068" y="4406"/>
                      <a:pt x="3269" y="2739"/>
                    </a:cubicBezTo>
                    <a:cubicBezTo>
                      <a:pt x="3736" y="2138"/>
                      <a:pt x="4904" y="1238"/>
                      <a:pt x="5838" y="1238"/>
                    </a:cubicBezTo>
                    <a:close/>
                    <a:moveTo>
                      <a:pt x="5789" y="1"/>
                    </a:moveTo>
                    <a:cubicBezTo>
                      <a:pt x="4355" y="1"/>
                      <a:pt x="2852" y="1193"/>
                      <a:pt x="2235" y="2005"/>
                    </a:cubicBezTo>
                    <a:cubicBezTo>
                      <a:pt x="901" y="3839"/>
                      <a:pt x="100" y="6074"/>
                      <a:pt x="33" y="8343"/>
                    </a:cubicBezTo>
                    <a:cubicBezTo>
                      <a:pt x="0" y="9977"/>
                      <a:pt x="567" y="11178"/>
                      <a:pt x="1601" y="11545"/>
                    </a:cubicBezTo>
                    <a:cubicBezTo>
                      <a:pt x="1835" y="11645"/>
                      <a:pt x="2068" y="11678"/>
                      <a:pt x="2335" y="11678"/>
                    </a:cubicBezTo>
                    <a:cubicBezTo>
                      <a:pt x="2902" y="11678"/>
                      <a:pt x="3503" y="11478"/>
                      <a:pt x="3936" y="11045"/>
                    </a:cubicBezTo>
                    <a:cubicBezTo>
                      <a:pt x="4503" y="10578"/>
                      <a:pt x="4870" y="9977"/>
                      <a:pt x="5204" y="9343"/>
                    </a:cubicBezTo>
                    <a:cubicBezTo>
                      <a:pt x="6405" y="7175"/>
                      <a:pt x="7239" y="5307"/>
                      <a:pt x="7772" y="3506"/>
                    </a:cubicBezTo>
                    <a:cubicBezTo>
                      <a:pt x="8039" y="2739"/>
                      <a:pt x="8206" y="1871"/>
                      <a:pt x="7739" y="1137"/>
                    </a:cubicBezTo>
                    <a:cubicBezTo>
                      <a:pt x="7339" y="404"/>
                      <a:pt x="6705" y="37"/>
                      <a:pt x="5904" y="3"/>
                    </a:cubicBezTo>
                    <a:cubicBezTo>
                      <a:pt x="5866" y="2"/>
                      <a:pt x="5828" y="1"/>
                      <a:pt x="578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Google Shape;3976;p69">
                <a:extLst>
                  <a:ext uri="{FF2B5EF4-FFF2-40B4-BE49-F238E27FC236}">
                    <a16:creationId xmlns:a16="http://schemas.microsoft.com/office/drawing/2014/main" id="{B92F75E0-4CFF-2F0E-9EAA-4808F0FD4181}"/>
                  </a:ext>
                </a:extLst>
              </p:cNvPr>
              <p:cNvSpPr/>
              <p:nvPr/>
            </p:nvSpPr>
            <p:spPr>
              <a:xfrm>
                <a:off x="-1509225" y="1751625"/>
                <a:ext cx="205175" cy="29197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11679" extrusionOk="0">
                    <a:moveTo>
                      <a:pt x="2402" y="1238"/>
                    </a:moveTo>
                    <a:cubicBezTo>
                      <a:pt x="3336" y="1238"/>
                      <a:pt x="4504" y="2138"/>
                      <a:pt x="5004" y="2739"/>
                    </a:cubicBezTo>
                    <a:cubicBezTo>
                      <a:pt x="6171" y="4406"/>
                      <a:pt x="6872" y="6408"/>
                      <a:pt x="6939" y="8409"/>
                    </a:cubicBezTo>
                    <a:cubicBezTo>
                      <a:pt x="7005" y="9210"/>
                      <a:pt x="6772" y="10177"/>
                      <a:pt x="6205" y="10377"/>
                    </a:cubicBezTo>
                    <a:cubicBezTo>
                      <a:pt x="6112" y="10420"/>
                      <a:pt x="6010" y="10438"/>
                      <a:pt x="5905" y="10438"/>
                    </a:cubicBezTo>
                    <a:cubicBezTo>
                      <a:pt x="5597" y="10438"/>
                      <a:pt x="5261" y="10276"/>
                      <a:pt x="5037" y="10077"/>
                    </a:cubicBezTo>
                    <a:cubicBezTo>
                      <a:pt x="4670" y="9777"/>
                      <a:pt x="4370" y="9243"/>
                      <a:pt x="4070" y="8776"/>
                    </a:cubicBezTo>
                    <a:cubicBezTo>
                      <a:pt x="2902" y="6641"/>
                      <a:pt x="2169" y="4840"/>
                      <a:pt x="1601" y="3139"/>
                    </a:cubicBezTo>
                    <a:cubicBezTo>
                      <a:pt x="1435" y="2639"/>
                      <a:pt x="1335" y="2071"/>
                      <a:pt x="1535" y="1738"/>
                    </a:cubicBezTo>
                    <a:cubicBezTo>
                      <a:pt x="1735" y="1438"/>
                      <a:pt x="2002" y="1238"/>
                      <a:pt x="2369" y="1238"/>
                    </a:cubicBezTo>
                    <a:close/>
                    <a:moveTo>
                      <a:pt x="2415" y="1"/>
                    </a:moveTo>
                    <a:cubicBezTo>
                      <a:pt x="2377" y="1"/>
                      <a:pt x="2339" y="2"/>
                      <a:pt x="2302" y="3"/>
                    </a:cubicBezTo>
                    <a:cubicBezTo>
                      <a:pt x="1501" y="37"/>
                      <a:pt x="868" y="437"/>
                      <a:pt x="467" y="1137"/>
                    </a:cubicBezTo>
                    <a:cubicBezTo>
                      <a:pt x="0" y="1871"/>
                      <a:pt x="200" y="2739"/>
                      <a:pt x="401" y="3506"/>
                    </a:cubicBezTo>
                    <a:cubicBezTo>
                      <a:pt x="1001" y="5307"/>
                      <a:pt x="1802" y="7175"/>
                      <a:pt x="3002" y="9343"/>
                    </a:cubicBezTo>
                    <a:cubicBezTo>
                      <a:pt x="3336" y="9977"/>
                      <a:pt x="3670" y="10611"/>
                      <a:pt x="4237" y="11045"/>
                    </a:cubicBezTo>
                    <a:cubicBezTo>
                      <a:pt x="4737" y="11478"/>
                      <a:pt x="5337" y="11678"/>
                      <a:pt x="5905" y="11678"/>
                    </a:cubicBezTo>
                    <a:cubicBezTo>
                      <a:pt x="6171" y="11678"/>
                      <a:pt x="6405" y="11645"/>
                      <a:pt x="6572" y="11545"/>
                    </a:cubicBezTo>
                    <a:cubicBezTo>
                      <a:pt x="7639" y="11145"/>
                      <a:pt x="8206" y="9977"/>
                      <a:pt x="8173" y="8343"/>
                    </a:cubicBezTo>
                    <a:cubicBezTo>
                      <a:pt x="8073" y="6108"/>
                      <a:pt x="7306" y="3839"/>
                      <a:pt x="5971" y="2005"/>
                    </a:cubicBezTo>
                    <a:cubicBezTo>
                      <a:pt x="5354" y="1193"/>
                      <a:pt x="3819" y="1"/>
                      <a:pt x="2415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Google Shape;3977;p69">
                <a:extLst>
                  <a:ext uri="{FF2B5EF4-FFF2-40B4-BE49-F238E27FC236}">
                    <a16:creationId xmlns:a16="http://schemas.microsoft.com/office/drawing/2014/main" id="{5CE111DB-59EF-EC4D-E1F3-F898E43D4428}"/>
                  </a:ext>
                </a:extLst>
              </p:cNvPr>
              <p:cNvSpPr/>
              <p:nvPr/>
            </p:nvSpPr>
            <p:spPr>
              <a:xfrm>
                <a:off x="-2060450" y="457225"/>
                <a:ext cx="281050" cy="7299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29197" extrusionOk="0">
                    <a:moveTo>
                      <a:pt x="3083" y="1"/>
                    </a:moveTo>
                    <a:cubicBezTo>
                      <a:pt x="2948" y="1"/>
                      <a:pt x="2810" y="14"/>
                      <a:pt x="2669" y="42"/>
                    </a:cubicBezTo>
                    <a:cubicBezTo>
                      <a:pt x="934" y="376"/>
                      <a:pt x="367" y="2544"/>
                      <a:pt x="334" y="4279"/>
                    </a:cubicBezTo>
                    <a:cubicBezTo>
                      <a:pt x="0" y="13352"/>
                      <a:pt x="3269" y="22425"/>
                      <a:pt x="9274" y="29197"/>
                    </a:cubicBezTo>
                    <a:lnTo>
                      <a:pt x="11242" y="24260"/>
                    </a:lnTo>
                    <a:cubicBezTo>
                      <a:pt x="11242" y="16921"/>
                      <a:pt x="9574" y="9582"/>
                      <a:pt x="6371" y="3011"/>
                    </a:cubicBezTo>
                    <a:cubicBezTo>
                      <a:pt x="5669" y="1576"/>
                      <a:pt x="4547" y="1"/>
                      <a:pt x="3083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Google Shape;3978;p69">
                <a:extLst>
                  <a:ext uri="{FF2B5EF4-FFF2-40B4-BE49-F238E27FC236}">
                    <a16:creationId xmlns:a16="http://schemas.microsoft.com/office/drawing/2014/main" id="{026E2E68-CAEB-FFB5-76D7-51403916429E}"/>
                  </a:ext>
                </a:extLst>
              </p:cNvPr>
              <p:cNvSpPr/>
              <p:nvPr/>
            </p:nvSpPr>
            <p:spPr>
              <a:xfrm>
                <a:off x="-1515900" y="471400"/>
                <a:ext cx="286050" cy="72660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29064" extrusionOk="0">
                    <a:moveTo>
                      <a:pt x="8558" y="1"/>
                    </a:moveTo>
                    <a:cubicBezTo>
                      <a:pt x="7089" y="1"/>
                      <a:pt x="5940" y="1573"/>
                      <a:pt x="5238" y="2978"/>
                    </a:cubicBezTo>
                    <a:cubicBezTo>
                      <a:pt x="1935" y="9516"/>
                      <a:pt x="134" y="16821"/>
                      <a:pt x="0" y="24160"/>
                    </a:cubicBezTo>
                    <a:lnTo>
                      <a:pt x="1902" y="29063"/>
                    </a:lnTo>
                    <a:cubicBezTo>
                      <a:pt x="7973" y="22425"/>
                      <a:pt x="11442" y="13385"/>
                      <a:pt x="11275" y="4345"/>
                    </a:cubicBezTo>
                    <a:cubicBezTo>
                      <a:pt x="11242" y="2611"/>
                      <a:pt x="10675" y="376"/>
                      <a:pt x="8974" y="42"/>
                    </a:cubicBezTo>
                    <a:cubicBezTo>
                      <a:pt x="8833" y="14"/>
                      <a:pt x="8694" y="1"/>
                      <a:pt x="8558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1" name="Google Shape;3979;p69">
                <a:extLst>
                  <a:ext uri="{FF2B5EF4-FFF2-40B4-BE49-F238E27FC236}">
                    <a16:creationId xmlns:a16="http://schemas.microsoft.com/office/drawing/2014/main" id="{1FA83426-3494-F150-D403-7A03C15D5F0E}"/>
                  </a:ext>
                </a:extLst>
              </p:cNvPr>
              <p:cNvSpPr/>
              <p:nvPr/>
            </p:nvSpPr>
            <p:spPr>
              <a:xfrm>
                <a:off x="-2076300" y="442100"/>
                <a:ext cx="312750" cy="7600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30402" extrusionOk="0">
                    <a:moveTo>
                      <a:pt x="3647" y="1"/>
                    </a:moveTo>
                    <a:cubicBezTo>
                      <a:pt x="3478" y="1"/>
                      <a:pt x="3308" y="16"/>
                      <a:pt x="3136" y="47"/>
                    </a:cubicBezTo>
                    <a:cubicBezTo>
                      <a:pt x="1468" y="347"/>
                      <a:pt x="367" y="2182"/>
                      <a:pt x="301" y="4884"/>
                    </a:cubicBezTo>
                    <a:cubicBezTo>
                      <a:pt x="0" y="14124"/>
                      <a:pt x="3336" y="23330"/>
                      <a:pt x="9474" y="30202"/>
                    </a:cubicBezTo>
                    <a:cubicBezTo>
                      <a:pt x="9574" y="30335"/>
                      <a:pt x="9741" y="30402"/>
                      <a:pt x="9908" y="30402"/>
                    </a:cubicBezTo>
                    <a:cubicBezTo>
                      <a:pt x="10074" y="30402"/>
                      <a:pt x="10208" y="30369"/>
                      <a:pt x="10341" y="30235"/>
                    </a:cubicBezTo>
                    <a:cubicBezTo>
                      <a:pt x="10575" y="30035"/>
                      <a:pt x="10641" y="29635"/>
                      <a:pt x="10375" y="29368"/>
                    </a:cubicBezTo>
                    <a:cubicBezTo>
                      <a:pt x="4470" y="22730"/>
                      <a:pt x="1235" y="13823"/>
                      <a:pt x="1535" y="4917"/>
                    </a:cubicBezTo>
                    <a:cubicBezTo>
                      <a:pt x="1568" y="4150"/>
                      <a:pt x="1802" y="1548"/>
                      <a:pt x="3370" y="1248"/>
                    </a:cubicBezTo>
                    <a:cubicBezTo>
                      <a:pt x="3459" y="1232"/>
                      <a:pt x="3547" y="1224"/>
                      <a:pt x="3634" y="1224"/>
                    </a:cubicBezTo>
                    <a:cubicBezTo>
                      <a:pt x="4976" y="1224"/>
                      <a:pt x="6029" y="3068"/>
                      <a:pt x="6405" y="3883"/>
                    </a:cubicBezTo>
                    <a:cubicBezTo>
                      <a:pt x="9574" y="10388"/>
                      <a:pt x="11242" y="17659"/>
                      <a:pt x="11242" y="24865"/>
                    </a:cubicBezTo>
                    <a:cubicBezTo>
                      <a:pt x="11242" y="25198"/>
                      <a:pt x="11542" y="25498"/>
                      <a:pt x="11876" y="25498"/>
                    </a:cubicBezTo>
                    <a:cubicBezTo>
                      <a:pt x="12209" y="25498"/>
                      <a:pt x="12509" y="25198"/>
                      <a:pt x="12509" y="24865"/>
                    </a:cubicBezTo>
                    <a:cubicBezTo>
                      <a:pt x="12509" y="17426"/>
                      <a:pt x="10808" y="10021"/>
                      <a:pt x="7539" y="3349"/>
                    </a:cubicBezTo>
                    <a:cubicBezTo>
                      <a:pt x="6462" y="1165"/>
                      <a:pt x="5116" y="1"/>
                      <a:pt x="3647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Google Shape;3980;p69">
                <a:extLst>
                  <a:ext uri="{FF2B5EF4-FFF2-40B4-BE49-F238E27FC236}">
                    <a16:creationId xmlns:a16="http://schemas.microsoft.com/office/drawing/2014/main" id="{C6B91310-B8DF-7CD5-0B04-08D9C8F8D7DD}"/>
                  </a:ext>
                </a:extLst>
              </p:cNvPr>
              <p:cNvSpPr/>
              <p:nvPr/>
            </p:nvSpPr>
            <p:spPr>
              <a:xfrm>
                <a:off x="-1928700" y="812400"/>
                <a:ext cx="107600" cy="2705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820" extrusionOk="0">
                    <a:moveTo>
                      <a:pt x="716" y="1"/>
                    </a:moveTo>
                    <a:cubicBezTo>
                      <a:pt x="678" y="1"/>
                      <a:pt x="640" y="4"/>
                      <a:pt x="601" y="12"/>
                    </a:cubicBezTo>
                    <a:cubicBezTo>
                      <a:pt x="268" y="79"/>
                      <a:pt x="1" y="412"/>
                      <a:pt x="101" y="746"/>
                    </a:cubicBezTo>
                    <a:cubicBezTo>
                      <a:pt x="668" y="4048"/>
                      <a:pt x="1669" y="7284"/>
                      <a:pt x="2969" y="10420"/>
                    </a:cubicBezTo>
                    <a:cubicBezTo>
                      <a:pt x="3103" y="10686"/>
                      <a:pt x="3303" y="10820"/>
                      <a:pt x="3570" y="10820"/>
                    </a:cubicBezTo>
                    <a:cubicBezTo>
                      <a:pt x="3637" y="10820"/>
                      <a:pt x="3737" y="10820"/>
                      <a:pt x="3837" y="10753"/>
                    </a:cubicBezTo>
                    <a:cubicBezTo>
                      <a:pt x="4170" y="10586"/>
                      <a:pt x="4304" y="10253"/>
                      <a:pt x="4170" y="9919"/>
                    </a:cubicBezTo>
                    <a:cubicBezTo>
                      <a:pt x="2869" y="6917"/>
                      <a:pt x="1935" y="3715"/>
                      <a:pt x="1335" y="512"/>
                    </a:cubicBezTo>
                    <a:cubicBezTo>
                      <a:pt x="1276" y="217"/>
                      <a:pt x="1008" y="1"/>
                      <a:pt x="716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Google Shape;3981;p69">
                <a:extLst>
                  <a:ext uri="{FF2B5EF4-FFF2-40B4-BE49-F238E27FC236}">
                    <a16:creationId xmlns:a16="http://schemas.microsoft.com/office/drawing/2014/main" id="{5529E7EA-CA33-A3AD-683E-9A1BE9332ABA}"/>
                  </a:ext>
                </a:extLst>
              </p:cNvPr>
              <p:cNvSpPr/>
              <p:nvPr/>
            </p:nvSpPr>
            <p:spPr>
              <a:xfrm>
                <a:off x="-1966225" y="663925"/>
                <a:ext cx="5672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5151" extrusionOk="0">
                    <a:moveTo>
                      <a:pt x="729" y="1"/>
                    </a:moveTo>
                    <a:cubicBezTo>
                      <a:pt x="686" y="1"/>
                      <a:pt x="644" y="5"/>
                      <a:pt x="601" y="14"/>
                    </a:cubicBezTo>
                    <a:cubicBezTo>
                      <a:pt x="234" y="114"/>
                      <a:pt x="1" y="447"/>
                      <a:pt x="101" y="781"/>
                    </a:cubicBezTo>
                    <a:lnTo>
                      <a:pt x="935" y="4650"/>
                    </a:lnTo>
                    <a:cubicBezTo>
                      <a:pt x="1001" y="4950"/>
                      <a:pt x="1268" y="5151"/>
                      <a:pt x="1568" y="5151"/>
                    </a:cubicBezTo>
                    <a:lnTo>
                      <a:pt x="1668" y="5151"/>
                    </a:lnTo>
                    <a:cubicBezTo>
                      <a:pt x="2069" y="5084"/>
                      <a:pt x="2269" y="4750"/>
                      <a:pt x="2169" y="4417"/>
                    </a:cubicBezTo>
                    <a:lnTo>
                      <a:pt x="1335" y="514"/>
                    </a:lnTo>
                    <a:cubicBezTo>
                      <a:pt x="1277" y="194"/>
                      <a:pt x="1016" y="1"/>
                      <a:pt x="72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" name="Google Shape;3982;p69">
                <a:extLst>
                  <a:ext uri="{FF2B5EF4-FFF2-40B4-BE49-F238E27FC236}">
                    <a16:creationId xmlns:a16="http://schemas.microsoft.com/office/drawing/2014/main" id="{7FF6B419-17EC-070D-3FE0-BF1FEADCC714}"/>
                  </a:ext>
                </a:extLst>
              </p:cNvPr>
              <p:cNvSpPr/>
              <p:nvPr/>
            </p:nvSpPr>
            <p:spPr>
              <a:xfrm>
                <a:off x="-1530900" y="457700"/>
                <a:ext cx="317750" cy="756975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0279" extrusionOk="0">
                    <a:moveTo>
                      <a:pt x="9182" y="1"/>
                    </a:moveTo>
                    <a:cubicBezTo>
                      <a:pt x="7719" y="1"/>
                      <a:pt x="6337" y="1164"/>
                      <a:pt x="5270" y="3326"/>
                    </a:cubicBezTo>
                    <a:cubicBezTo>
                      <a:pt x="1901" y="9897"/>
                      <a:pt x="100" y="17336"/>
                      <a:pt x="0" y="24741"/>
                    </a:cubicBezTo>
                    <a:cubicBezTo>
                      <a:pt x="0" y="25075"/>
                      <a:pt x="267" y="25375"/>
                      <a:pt x="600" y="25375"/>
                    </a:cubicBezTo>
                    <a:cubicBezTo>
                      <a:pt x="934" y="25375"/>
                      <a:pt x="1234" y="25075"/>
                      <a:pt x="1234" y="24741"/>
                    </a:cubicBezTo>
                    <a:cubicBezTo>
                      <a:pt x="1334" y="17502"/>
                      <a:pt x="3102" y="10264"/>
                      <a:pt x="6371" y="3826"/>
                    </a:cubicBezTo>
                    <a:cubicBezTo>
                      <a:pt x="6744" y="2987"/>
                      <a:pt x="7840" y="1194"/>
                      <a:pt x="9148" y="1194"/>
                    </a:cubicBezTo>
                    <a:cubicBezTo>
                      <a:pt x="9244" y="1194"/>
                      <a:pt x="9342" y="1204"/>
                      <a:pt x="9440" y="1224"/>
                    </a:cubicBezTo>
                    <a:cubicBezTo>
                      <a:pt x="11075" y="1558"/>
                      <a:pt x="11241" y="4160"/>
                      <a:pt x="11241" y="4927"/>
                    </a:cubicBezTo>
                    <a:cubicBezTo>
                      <a:pt x="11408" y="13833"/>
                      <a:pt x="8039" y="22706"/>
                      <a:pt x="2035" y="29244"/>
                    </a:cubicBezTo>
                    <a:cubicBezTo>
                      <a:pt x="1768" y="29511"/>
                      <a:pt x="1835" y="29878"/>
                      <a:pt x="2068" y="30112"/>
                    </a:cubicBezTo>
                    <a:cubicBezTo>
                      <a:pt x="2202" y="30245"/>
                      <a:pt x="2335" y="30278"/>
                      <a:pt x="2502" y="30278"/>
                    </a:cubicBezTo>
                    <a:cubicBezTo>
                      <a:pt x="2669" y="30278"/>
                      <a:pt x="2835" y="30245"/>
                      <a:pt x="3002" y="30178"/>
                    </a:cubicBezTo>
                    <a:cubicBezTo>
                      <a:pt x="9207" y="23373"/>
                      <a:pt x="12709" y="14200"/>
                      <a:pt x="12542" y="4994"/>
                    </a:cubicBezTo>
                    <a:cubicBezTo>
                      <a:pt x="12509" y="2225"/>
                      <a:pt x="11442" y="390"/>
                      <a:pt x="9740" y="57"/>
                    </a:cubicBezTo>
                    <a:cubicBezTo>
                      <a:pt x="9553" y="19"/>
                      <a:pt x="9367" y="1"/>
                      <a:pt x="918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" name="Google Shape;3983;p69">
                <a:extLst>
                  <a:ext uri="{FF2B5EF4-FFF2-40B4-BE49-F238E27FC236}">
                    <a16:creationId xmlns:a16="http://schemas.microsoft.com/office/drawing/2014/main" id="{104D8ABF-272C-06E2-EDDE-8A41F6685FE3}"/>
                  </a:ext>
                </a:extLst>
              </p:cNvPr>
              <p:cNvSpPr/>
              <p:nvPr/>
            </p:nvSpPr>
            <p:spPr>
              <a:xfrm>
                <a:off x="-1473375" y="826775"/>
                <a:ext cx="110100" cy="2694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0779" extrusionOk="0">
                    <a:moveTo>
                      <a:pt x="3798" y="1"/>
                    </a:moveTo>
                    <a:cubicBezTo>
                      <a:pt x="3489" y="1"/>
                      <a:pt x="3196" y="195"/>
                      <a:pt x="3103" y="505"/>
                    </a:cubicBezTo>
                    <a:cubicBezTo>
                      <a:pt x="2436" y="3740"/>
                      <a:pt x="1435" y="6909"/>
                      <a:pt x="134" y="9911"/>
                    </a:cubicBezTo>
                    <a:cubicBezTo>
                      <a:pt x="1" y="10245"/>
                      <a:pt x="134" y="10612"/>
                      <a:pt x="468" y="10745"/>
                    </a:cubicBezTo>
                    <a:cubicBezTo>
                      <a:pt x="568" y="10779"/>
                      <a:pt x="634" y="10779"/>
                      <a:pt x="735" y="10779"/>
                    </a:cubicBezTo>
                    <a:cubicBezTo>
                      <a:pt x="968" y="10779"/>
                      <a:pt x="1202" y="10612"/>
                      <a:pt x="1302" y="10412"/>
                    </a:cubicBezTo>
                    <a:cubicBezTo>
                      <a:pt x="2636" y="7309"/>
                      <a:pt x="3703" y="4074"/>
                      <a:pt x="4370" y="771"/>
                    </a:cubicBezTo>
                    <a:cubicBezTo>
                      <a:pt x="4404" y="438"/>
                      <a:pt x="4204" y="104"/>
                      <a:pt x="3870" y="4"/>
                    </a:cubicBezTo>
                    <a:cubicBezTo>
                      <a:pt x="3846" y="2"/>
                      <a:pt x="3822" y="1"/>
                      <a:pt x="379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Google Shape;3984;p69">
                <a:extLst>
                  <a:ext uri="{FF2B5EF4-FFF2-40B4-BE49-F238E27FC236}">
                    <a16:creationId xmlns:a16="http://schemas.microsoft.com/office/drawing/2014/main" id="{E61BFC23-D208-977D-E793-EDEE8D478A42}"/>
                  </a:ext>
                </a:extLst>
              </p:cNvPr>
              <p:cNvSpPr/>
              <p:nvPr/>
            </p:nvSpPr>
            <p:spPr>
              <a:xfrm>
                <a:off x="-1380800" y="679775"/>
                <a:ext cx="55900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5117" extrusionOk="0">
                    <a:moveTo>
                      <a:pt x="1573" y="1"/>
                    </a:moveTo>
                    <a:cubicBezTo>
                      <a:pt x="1286" y="1"/>
                      <a:pt x="1021" y="190"/>
                      <a:pt x="934" y="480"/>
                    </a:cubicBezTo>
                    <a:lnTo>
                      <a:pt x="67" y="4350"/>
                    </a:lnTo>
                    <a:cubicBezTo>
                      <a:pt x="0" y="4683"/>
                      <a:pt x="200" y="5017"/>
                      <a:pt x="534" y="5117"/>
                    </a:cubicBezTo>
                    <a:lnTo>
                      <a:pt x="667" y="5117"/>
                    </a:lnTo>
                    <a:cubicBezTo>
                      <a:pt x="934" y="5117"/>
                      <a:pt x="1201" y="4883"/>
                      <a:pt x="1268" y="4650"/>
                    </a:cubicBezTo>
                    <a:lnTo>
                      <a:pt x="2169" y="781"/>
                    </a:lnTo>
                    <a:cubicBezTo>
                      <a:pt x="2235" y="447"/>
                      <a:pt x="2035" y="113"/>
                      <a:pt x="1702" y="13"/>
                    </a:cubicBezTo>
                    <a:cubicBezTo>
                      <a:pt x="1658" y="5"/>
                      <a:pt x="1615" y="1"/>
                      <a:pt x="157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Google Shape;3985;p69">
                <a:extLst>
                  <a:ext uri="{FF2B5EF4-FFF2-40B4-BE49-F238E27FC236}">
                    <a16:creationId xmlns:a16="http://schemas.microsoft.com/office/drawing/2014/main" id="{36345B95-505B-B97D-1B05-3BBB7CBF7FDA}"/>
                  </a:ext>
                </a:extLst>
              </p:cNvPr>
              <p:cNvSpPr/>
              <p:nvPr/>
            </p:nvSpPr>
            <p:spPr>
              <a:xfrm>
                <a:off x="-2177200" y="1045100"/>
                <a:ext cx="1032425" cy="757500"/>
              </a:xfrm>
              <a:custGeom>
                <a:avLst/>
                <a:gdLst/>
                <a:ahLst/>
                <a:cxnLst/>
                <a:rect l="l" t="t" r="r" b="b"/>
                <a:pathLst>
                  <a:path w="41297" h="30300" extrusionOk="0">
                    <a:moveTo>
                      <a:pt x="20667" y="0"/>
                    </a:moveTo>
                    <a:cubicBezTo>
                      <a:pt x="17427" y="0"/>
                      <a:pt x="14188" y="684"/>
                      <a:pt x="11242" y="2046"/>
                    </a:cubicBezTo>
                    <a:cubicBezTo>
                      <a:pt x="6772" y="4047"/>
                      <a:pt x="2869" y="10218"/>
                      <a:pt x="1335" y="14721"/>
                    </a:cubicBezTo>
                    <a:cubicBezTo>
                      <a:pt x="0" y="18624"/>
                      <a:pt x="367" y="23428"/>
                      <a:pt x="3369" y="26296"/>
                    </a:cubicBezTo>
                    <a:cubicBezTo>
                      <a:pt x="5404" y="28231"/>
                      <a:pt x="8239" y="29032"/>
                      <a:pt x="11041" y="29432"/>
                    </a:cubicBezTo>
                    <a:cubicBezTo>
                      <a:pt x="14581" y="29981"/>
                      <a:pt x="18179" y="30299"/>
                      <a:pt x="21777" y="30299"/>
                    </a:cubicBezTo>
                    <a:cubicBezTo>
                      <a:pt x="23638" y="30299"/>
                      <a:pt x="25499" y="30214"/>
                      <a:pt x="27353" y="30032"/>
                    </a:cubicBezTo>
                    <a:cubicBezTo>
                      <a:pt x="30389" y="29732"/>
                      <a:pt x="33591" y="29532"/>
                      <a:pt x="36226" y="27897"/>
                    </a:cubicBezTo>
                    <a:cubicBezTo>
                      <a:pt x="38428" y="26530"/>
                      <a:pt x="39962" y="24362"/>
                      <a:pt x="40596" y="21860"/>
                    </a:cubicBezTo>
                    <a:cubicBezTo>
                      <a:pt x="41296" y="19024"/>
                      <a:pt x="40863" y="16022"/>
                      <a:pt x="39795" y="13254"/>
                    </a:cubicBezTo>
                    <a:cubicBezTo>
                      <a:pt x="37927" y="8383"/>
                      <a:pt x="33224" y="3080"/>
                      <a:pt x="28187" y="1278"/>
                    </a:cubicBezTo>
                    <a:cubicBezTo>
                      <a:pt x="25775" y="425"/>
                      <a:pt x="23221" y="0"/>
                      <a:pt x="20667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8" name="Google Shape;3986;p69">
                <a:extLst>
                  <a:ext uri="{FF2B5EF4-FFF2-40B4-BE49-F238E27FC236}">
                    <a16:creationId xmlns:a16="http://schemas.microsoft.com/office/drawing/2014/main" id="{95BF5271-E9AD-4115-60A4-E4D2BD757EFC}"/>
                  </a:ext>
                </a:extLst>
              </p:cNvPr>
              <p:cNvSpPr/>
              <p:nvPr/>
            </p:nvSpPr>
            <p:spPr>
              <a:xfrm>
                <a:off x="-1937875" y="1423950"/>
                <a:ext cx="118450" cy="1334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39" extrusionOk="0">
                    <a:moveTo>
                      <a:pt x="2369" y="1"/>
                    </a:moveTo>
                    <a:cubicBezTo>
                      <a:pt x="1068" y="1"/>
                      <a:pt x="1" y="1202"/>
                      <a:pt x="1" y="2670"/>
                    </a:cubicBezTo>
                    <a:cubicBezTo>
                      <a:pt x="1" y="4171"/>
                      <a:pt x="1068" y="5338"/>
                      <a:pt x="2369" y="5338"/>
                    </a:cubicBezTo>
                    <a:cubicBezTo>
                      <a:pt x="3703" y="5338"/>
                      <a:pt x="4737" y="4171"/>
                      <a:pt x="4737" y="2670"/>
                    </a:cubicBezTo>
                    <a:cubicBezTo>
                      <a:pt x="4737" y="1202"/>
                      <a:pt x="3703" y="1"/>
                      <a:pt x="23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9" name="Google Shape;3987;p69">
                <a:extLst>
                  <a:ext uri="{FF2B5EF4-FFF2-40B4-BE49-F238E27FC236}">
                    <a16:creationId xmlns:a16="http://schemas.microsoft.com/office/drawing/2014/main" id="{DF75C0EB-E626-FAF9-7173-4D68C157C6DC}"/>
                  </a:ext>
                </a:extLst>
              </p:cNvPr>
              <p:cNvSpPr/>
              <p:nvPr/>
            </p:nvSpPr>
            <p:spPr>
              <a:xfrm>
                <a:off x="-1500900" y="1423950"/>
                <a:ext cx="118450" cy="1334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39" extrusionOk="0">
                    <a:moveTo>
                      <a:pt x="2369" y="1"/>
                    </a:moveTo>
                    <a:cubicBezTo>
                      <a:pt x="1068" y="1"/>
                      <a:pt x="1" y="1202"/>
                      <a:pt x="1" y="2670"/>
                    </a:cubicBezTo>
                    <a:cubicBezTo>
                      <a:pt x="1" y="4171"/>
                      <a:pt x="1068" y="5338"/>
                      <a:pt x="2369" y="5338"/>
                    </a:cubicBezTo>
                    <a:cubicBezTo>
                      <a:pt x="3670" y="5338"/>
                      <a:pt x="4738" y="4171"/>
                      <a:pt x="4738" y="2670"/>
                    </a:cubicBezTo>
                    <a:cubicBezTo>
                      <a:pt x="4738" y="1202"/>
                      <a:pt x="3670" y="1"/>
                      <a:pt x="23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Google Shape;3988;p69">
                <a:extLst>
                  <a:ext uri="{FF2B5EF4-FFF2-40B4-BE49-F238E27FC236}">
                    <a16:creationId xmlns:a16="http://schemas.microsoft.com/office/drawing/2014/main" id="{ADC91C1A-8D7D-86F1-540D-6339C05428A5}"/>
                  </a:ext>
                </a:extLst>
              </p:cNvPr>
              <p:cNvSpPr/>
              <p:nvPr/>
            </p:nvSpPr>
            <p:spPr>
              <a:xfrm>
                <a:off x="-1912850" y="1459825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8" y="0"/>
                    </a:moveTo>
                    <a:cubicBezTo>
                      <a:pt x="301" y="0"/>
                      <a:pt x="0" y="367"/>
                      <a:pt x="0" y="834"/>
                    </a:cubicBezTo>
                    <a:cubicBezTo>
                      <a:pt x="0" y="1301"/>
                      <a:pt x="301" y="1668"/>
                      <a:pt x="668" y="1668"/>
                    </a:cubicBezTo>
                    <a:cubicBezTo>
                      <a:pt x="1035" y="1668"/>
                      <a:pt x="1335" y="1301"/>
                      <a:pt x="1335" y="834"/>
                    </a:cubicBezTo>
                    <a:cubicBezTo>
                      <a:pt x="1335" y="367"/>
                      <a:pt x="1001" y="34"/>
                      <a:pt x="66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Google Shape;3989;p69">
                <a:extLst>
                  <a:ext uri="{FF2B5EF4-FFF2-40B4-BE49-F238E27FC236}">
                    <a16:creationId xmlns:a16="http://schemas.microsoft.com/office/drawing/2014/main" id="{393B713A-0E86-EABC-B511-0302BD32AFE4}"/>
                  </a:ext>
                </a:extLst>
              </p:cNvPr>
              <p:cNvSpPr/>
              <p:nvPr/>
            </p:nvSpPr>
            <p:spPr>
              <a:xfrm>
                <a:off x="-1885325" y="1504025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267" y="0"/>
                    </a:moveTo>
                    <a:cubicBezTo>
                      <a:pt x="100" y="0"/>
                      <a:pt x="0" y="167"/>
                      <a:pt x="0" y="334"/>
                    </a:cubicBezTo>
                    <a:cubicBezTo>
                      <a:pt x="0" y="501"/>
                      <a:pt x="100" y="667"/>
                      <a:pt x="267" y="667"/>
                    </a:cubicBezTo>
                    <a:cubicBezTo>
                      <a:pt x="434" y="667"/>
                      <a:pt x="567" y="501"/>
                      <a:pt x="567" y="334"/>
                    </a:cubicBezTo>
                    <a:cubicBezTo>
                      <a:pt x="567" y="167"/>
                      <a:pt x="434" y="0"/>
                      <a:pt x="267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3" name="Google Shape;3990;p69">
                <a:extLst>
                  <a:ext uri="{FF2B5EF4-FFF2-40B4-BE49-F238E27FC236}">
                    <a16:creationId xmlns:a16="http://schemas.microsoft.com/office/drawing/2014/main" id="{0FB8B4A6-03DC-58ED-FAD4-7C251186A623}"/>
                  </a:ext>
                </a:extLst>
              </p:cNvPr>
              <p:cNvSpPr/>
              <p:nvPr/>
            </p:nvSpPr>
            <p:spPr>
              <a:xfrm>
                <a:off x="-1445850" y="1503175"/>
                <a:ext cx="150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69" extrusionOk="0">
                    <a:moveTo>
                      <a:pt x="301" y="1"/>
                    </a:moveTo>
                    <a:cubicBezTo>
                      <a:pt x="134" y="1"/>
                      <a:pt x="0" y="168"/>
                      <a:pt x="0" y="334"/>
                    </a:cubicBezTo>
                    <a:cubicBezTo>
                      <a:pt x="0" y="535"/>
                      <a:pt x="134" y="668"/>
                      <a:pt x="301" y="668"/>
                    </a:cubicBezTo>
                    <a:cubicBezTo>
                      <a:pt x="467" y="668"/>
                      <a:pt x="601" y="535"/>
                      <a:pt x="601" y="334"/>
                    </a:cubicBezTo>
                    <a:cubicBezTo>
                      <a:pt x="601" y="168"/>
                      <a:pt x="467" y="1"/>
                      <a:pt x="301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4" name="Google Shape;3991;p69">
                <a:extLst>
                  <a:ext uri="{FF2B5EF4-FFF2-40B4-BE49-F238E27FC236}">
                    <a16:creationId xmlns:a16="http://schemas.microsoft.com/office/drawing/2014/main" id="{8B8DF0D0-5EBA-4B52-8B8E-963A72C12E98}"/>
                  </a:ext>
                </a:extLst>
              </p:cNvPr>
              <p:cNvSpPr/>
              <p:nvPr/>
            </p:nvSpPr>
            <p:spPr>
              <a:xfrm>
                <a:off x="-1475050" y="1459825"/>
                <a:ext cx="3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669" extrusionOk="0">
                    <a:moveTo>
                      <a:pt x="668" y="0"/>
                    </a:moveTo>
                    <a:cubicBezTo>
                      <a:pt x="301" y="0"/>
                      <a:pt x="1" y="367"/>
                      <a:pt x="1" y="834"/>
                    </a:cubicBezTo>
                    <a:cubicBezTo>
                      <a:pt x="1" y="1301"/>
                      <a:pt x="301" y="1668"/>
                      <a:pt x="668" y="1668"/>
                    </a:cubicBezTo>
                    <a:cubicBezTo>
                      <a:pt x="1035" y="1668"/>
                      <a:pt x="1335" y="1301"/>
                      <a:pt x="1335" y="834"/>
                    </a:cubicBezTo>
                    <a:cubicBezTo>
                      <a:pt x="1335" y="367"/>
                      <a:pt x="1035" y="34"/>
                      <a:pt x="66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5" name="Google Shape;3992;p69">
                <a:extLst>
                  <a:ext uri="{FF2B5EF4-FFF2-40B4-BE49-F238E27FC236}">
                    <a16:creationId xmlns:a16="http://schemas.microsoft.com/office/drawing/2014/main" id="{D6924DCA-2397-1011-D303-8E4DEDD0979E}"/>
                  </a:ext>
                </a:extLst>
              </p:cNvPr>
              <p:cNvSpPr/>
              <p:nvPr/>
            </p:nvSpPr>
            <p:spPr>
              <a:xfrm>
                <a:off x="-1964550" y="1565775"/>
                <a:ext cx="9425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123" extrusionOk="0">
                    <a:moveTo>
                      <a:pt x="2042" y="0"/>
                    </a:moveTo>
                    <a:cubicBezTo>
                      <a:pt x="1673" y="0"/>
                      <a:pt x="1311" y="57"/>
                      <a:pt x="1034" y="132"/>
                    </a:cubicBezTo>
                    <a:cubicBezTo>
                      <a:pt x="734" y="232"/>
                      <a:pt x="467" y="332"/>
                      <a:pt x="267" y="566"/>
                    </a:cubicBezTo>
                    <a:cubicBezTo>
                      <a:pt x="67" y="766"/>
                      <a:pt x="0" y="1066"/>
                      <a:pt x="34" y="1366"/>
                    </a:cubicBezTo>
                    <a:cubicBezTo>
                      <a:pt x="167" y="1767"/>
                      <a:pt x="601" y="1967"/>
                      <a:pt x="1034" y="2067"/>
                    </a:cubicBezTo>
                    <a:cubicBezTo>
                      <a:pt x="1308" y="2106"/>
                      <a:pt x="1593" y="2122"/>
                      <a:pt x="1883" y="2122"/>
                    </a:cubicBezTo>
                    <a:cubicBezTo>
                      <a:pt x="2088" y="2122"/>
                      <a:pt x="2295" y="2114"/>
                      <a:pt x="2502" y="2100"/>
                    </a:cubicBezTo>
                    <a:cubicBezTo>
                      <a:pt x="2869" y="2067"/>
                      <a:pt x="3269" y="2000"/>
                      <a:pt x="3536" y="1733"/>
                    </a:cubicBezTo>
                    <a:cubicBezTo>
                      <a:pt x="3770" y="1433"/>
                      <a:pt x="3770" y="966"/>
                      <a:pt x="3570" y="632"/>
                    </a:cubicBezTo>
                    <a:cubicBezTo>
                      <a:pt x="3279" y="154"/>
                      <a:pt x="2651" y="0"/>
                      <a:pt x="2042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6" name="Google Shape;3993;p69">
                <a:extLst>
                  <a:ext uri="{FF2B5EF4-FFF2-40B4-BE49-F238E27FC236}">
                    <a16:creationId xmlns:a16="http://schemas.microsoft.com/office/drawing/2014/main" id="{68093FB2-3E2B-878A-7513-14988AD05287}"/>
                  </a:ext>
                </a:extLst>
              </p:cNvPr>
              <p:cNvSpPr/>
              <p:nvPr/>
            </p:nvSpPr>
            <p:spPr>
              <a:xfrm>
                <a:off x="-1451700" y="1565775"/>
                <a:ext cx="942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123" extrusionOk="0">
                    <a:moveTo>
                      <a:pt x="1729" y="0"/>
                    </a:moveTo>
                    <a:cubicBezTo>
                      <a:pt x="1120" y="0"/>
                      <a:pt x="492" y="154"/>
                      <a:pt x="201" y="632"/>
                    </a:cubicBezTo>
                    <a:cubicBezTo>
                      <a:pt x="1" y="966"/>
                      <a:pt x="1" y="1433"/>
                      <a:pt x="234" y="1733"/>
                    </a:cubicBezTo>
                    <a:cubicBezTo>
                      <a:pt x="501" y="2000"/>
                      <a:pt x="902" y="2067"/>
                      <a:pt x="1269" y="2100"/>
                    </a:cubicBezTo>
                    <a:cubicBezTo>
                      <a:pt x="1476" y="2114"/>
                      <a:pt x="1683" y="2122"/>
                      <a:pt x="1888" y="2122"/>
                    </a:cubicBezTo>
                    <a:cubicBezTo>
                      <a:pt x="2178" y="2122"/>
                      <a:pt x="2463" y="2106"/>
                      <a:pt x="2736" y="2067"/>
                    </a:cubicBezTo>
                    <a:cubicBezTo>
                      <a:pt x="3170" y="1967"/>
                      <a:pt x="3604" y="1767"/>
                      <a:pt x="3737" y="1366"/>
                    </a:cubicBezTo>
                    <a:cubicBezTo>
                      <a:pt x="3770" y="1066"/>
                      <a:pt x="3704" y="766"/>
                      <a:pt x="3503" y="566"/>
                    </a:cubicBezTo>
                    <a:cubicBezTo>
                      <a:pt x="3270" y="332"/>
                      <a:pt x="3036" y="232"/>
                      <a:pt x="2736" y="132"/>
                    </a:cubicBezTo>
                    <a:cubicBezTo>
                      <a:pt x="2460" y="57"/>
                      <a:pt x="2098" y="0"/>
                      <a:pt x="1729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7" name="Google Shape;3994;p69">
                <a:extLst>
                  <a:ext uri="{FF2B5EF4-FFF2-40B4-BE49-F238E27FC236}">
                    <a16:creationId xmlns:a16="http://schemas.microsoft.com/office/drawing/2014/main" id="{683B2DCC-C8E1-AECA-09F0-F9B2EEE34F8B}"/>
                  </a:ext>
                </a:extLst>
              </p:cNvPr>
              <p:cNvSpPr/>
              <p:nvPr/>
            </p:nvSpPr>
            <p:spPr>
              <a:xfrm>
                <a:off x="-1930375" y="1342425"/>
                <a:ext cx="600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994" extrusionOk="0">
                    <a:moveTo>
                      <a:pt x="2064" y="1"/>
                    </a:moveTo>
                    <a:cubicBezTo>
                      <a:pt x="1293" y="1"/>
                      <a:pt x="495" y="383"/>
                      <a:pt x="1" y="994"/>
                    </a:cubicBezTo>
                    <a:lnTo>
                      <a:pt x="2403" y="26"/>
                    </a:lnTo>
                    <a:cubicBezTo>
                      <a:pt x="2291" y="9"/>
                      <a:pt x="2178" y="1"/>
                      <a:pt x="2064" y="1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8" name="Google Shape;3995;p69">
                <a:extLst>
                  <a:ext uri="{FF2B5EF4-FFF2-40B4-BE49-F238E27FC236}">
                    <a16:creationId xmlns:a16="http://schemas.microsoft.com/office/drawing/2014/main" id="{44C20EC9-3B7F-7D74-26B1-0E89298B1783}"/>
                  </a:ext>
                </a:extLst>
              </p:cNvPr>
              <p:cNvSpPr/>
              <p:nvPr/>
            </p:nvSpPr>
            <p:spPr>
              <a:xfrm>
                <a:off x="-2198050" y="1028650"/>
                <a:ext cx="1067450" cy="78977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31591" extrusionOk="0">
                    <a:moveTo>
                      <a:pt x="21449" y="1269"/>
                    </a:moveTo>
                    <a:cubicBezTo>
                      <a:pt x="23951" y="1269"/>
                      <a:pt x="26419" y="1703"/>
                      <a:pt x="28754" y="2537"/>
                    </a:cubicBezTo>
                    <a:cubicBezTo>
                      <a:pt x="33357" y="4205"/>
                      <a:pt x="38061" y="9075"/>
                      <a:pt x="40029" y="14178"/>
                    </a:cubicBezTo>
                    <a:cubicBezTo>
                      <a:pt x="40796" y="16180"/>
                      <a:pt x="41563" y="19249"/>
                      <a:pt x="40796" y="22384"/>
                    </a:cubicBezTo>
                    <a:cubicBezTo>
                      <a:pt x="40229" y="24753"/>
                      <a:pt x="38761" y="26754"/>
                      <a:pt x="36727" y="28055"/>
                    </a:cubicBezTo>
                    <a:cubicBezTo>
                      <a:pt x="34425" y="29456"/>
                      <a:pt x="31590" y="29756"/>
                      <a:pt x="28854" y="30023"/>
                    </a:cubicBezTo>
                    <a:lnTo>
                      <a:pt x="28087" y="30090"/>
                    </a:lnTo>
                    <a:cubicBezTo>
                      <a:pt x="26297" y="30270"/>
                      <a:pt x="24450" y="30359"/>
                      <a:pt x="22550" y="30359"/>
                    </a:cubicBezTo>
                    <a:cubicBezTo>
                      <a:pt x="19176" y="30359"/>
                      <a:pt x="15634" y="30078"/>
                      <a:pt x="11942" y="29523"/>
                    </a:cubicBezTo>
                    <a:cubicBezTo>
                      <a:pt x="9574" y="29122"/>
                      <a:pt x="6672" y="28455"/>
                      <a:pt x="4604" y="26554"/>
                    </a:cubicBezTo>
                    <a:cubicBezTo>
                      <a:pt x="1702" y="23752"/>
                      <a:pt x="1568" y="19049"/>
                      <a:pt x="2736" y="15613"/>
                    </a:cubicBezTo>
                    <a:cubicBezTo>
                      <a:pt x="4337" y="11043"/>
                      <a:pt x="8206" y="5172"/>
                      <a:pt x="12276" y="3271"/>
                    </a:cubicBezTo>
                    <a:cubicBezTo>
                      <a:pt x="15178" y="1936"/>
                      <a:pt x="18347" y="1269"/>
                      <a:pt x="21449" y="1269"/>
                    </a:cubicBezTo>
                    <a:close/>
                    <a:moveTo>
                      <a:pt x="21468" y="1"/>
                    </a:moveTo>
                    <a:cubicBezTo>
                      <a:pt x="18159" y="1"/>
                      <a:pt x="14838" y="711"/>
                      <a:pt x="11775" y="2103"/>
                    </a:cubicBezTo>
                    <a:cubicBezTo>
                      <a:pt x="7339" y="4105"/>
                      <a:pt x="3269" y="10209"/>
                      <a:pt x="1568" y="15146"/>
                    </a:cubicBezTo>
                    <a:cubicBezTo>
                      <a:pt x="0" y="19849"/>
                      <a:pt x="868" y="24619"/>
                      <a:pt x="3770" y="27421"/>
                    </a:cubicBezTo>
                    <a:cubicBezTo>
                      <a:pt x="6071" y="29589"/>
                      <a:pt x="9240" y="30357"/>
                      <a:pt x="11775" y="30724"/>
                    </a:cubicBezTo>
                    <a:cubicBezTo>
                      <a:pt x="15511" y="31291"/>
                      <a:pt x="19114" y="31591"/>
                      <a:pt x="22550" y="31591"/>
                    </a:cubicBezTo>
                    <a:cubicBezTo>
                      <a:pt x="24518" y="31591"/>
                      <a:pt x="26386" y="31524"/>
                      <a:pt x="28254" y="31324"/>
                    </a:cubicBezTo>
                    <a:lnTo>
                      <a:pt x="28988" y="31257"/>
                    </a:lnTo>
                    <a:cubicBezTo>
                      <a:pt x="31890" y="30957"/>
                      <a:pt x="34825" y="30690"/>
                      <a:pt x="37394" y="29089"/>
                    </a:cubicBezTo>
                    <a:cubicBezTo>
                      <a:pt x="39729" y="27655"/>
                      <a:pt x="41330" y="25386"/>
                      <a:pt x="41997" y="22651"/>
                    </a:cubicBezTo>
                    <a:cubicBezTo>
                      <a:pt x="42697" y="19916"/>
                      <a:pt x="42397" y="16814"/>
                      <a:pt x="41163" y="13711"/>
                    </a:cubicBezTo>
                    <a:cubicBezTo>
                      <a:pt x="39128" y="8341"/>
                      <a:pt x="34091" y="3104"/>
                      <a:pt x="29221" y="1369"/>
                    </a:cubicBezTo>
                    <a:cubicBezTo>
                      <a:pt x="26736" y="452"/>
                      <a:pt x="24106" y="1"/>
                      <a:pt x="2146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9" name="Google Shape;3996;p69">
                <a:extLst>
                  <a:ext uri="{FF2B5EF4-FFF2-40B4-BE49-F238E27FC236}">
                    <a16:creationId xmlns:a16="http://schemas.microsoft.com/office/drawing/2014/main" id="{0FD4823B-167A-8ACF-F112-0DA0D0F9F55E}"/>
                  </a:ext>
                </a:extLst>
              </p:cNvPr>
              <p:cNvSpPr/>
              <p:nvPr/>
            </p:nvSpPr>
            <p:spPr>
              <a:xfrm>
                <a:off x="-1695200" y="1558500"/>
                <a:ext cx="767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693" extrusionOk="0">
                    <a:moveTo>
                      <a:pt x="1426" y="1"/>
                    </a:moveTo>
                    <a:cubicBezTo>
                      <a:pt x="1237" y="1"/>
                      <a:pt x="1058" y="17"/>
                      <a:pt x="901" y="56"/>
                    </a:cubicBezTo>
                    <a:cubicBezTo>
                      <a:pt x="634" y="123"/>
                      <a:pt x="268" y="256"/>
                      <a:pt x="134" y="523"/>
                    </a:cubicBezTo>
                    <a:cubicBezTo>
                      <a:pt x="1" y="757"/>
                      <a:pt x="134" y="1057"/>
                      <a:pt x="301" y="1224"/>
                    </a:cubicBezTo>
                    <a:cubicBezTo>
                      <a:pt x="634" y="1557"/>
                      <a:pt x="1065" y="1693"/>
                      <a:pt x="1504" y="1693"/>
                    </a:cubicBezTo>
                    <a:cubicBezTo>
                      <a:pt x="1637" y="1693"/>
                      <a:pt x="1770" y="1681"/>
                      <a:pt x="1902" y="1657"/>
                    </a:cubicBezTo>
                    <a:cubicBezTo>
                      <a:pt x="2302" y="1557"/>
                      <a:pt x="3070" y="1190"/>
                      <a:pt x="2903" y="590"/>
                    </a:cubicBezTo>
                    <a:cubicBezTo>
                      <a:pt x="2836" y="390"/>
                      <a:pt x="2669" y="223"/>
                      <a:pt x="2469" y="156"/>
                    </a:cubicBezTo>
                    <a:cubicBezTo>
                      <a:pt x="2436" y="156"/>
                      <a:pt x="2336" y="90"/>
                      <a:pt x="2302" y="90"/>
                    </a:cubicBezTo>
                    <a:cubicBezTo>
                      <a:pt x="2169" y="56"/>
                      <a:pt x="2002" y="56"/>
                      <a:pt x="1835" y="23"/>
                    </a:cubicBezTo>
                    <a:cubicBezTo>
                      <a:pt x="1697" y="9"/>
                      <a:pt x="1559" y="1"/>
                      <a:pt x="1426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0" name="Google Shape;3997;p69">
                <a:extLst>
                  <a:ext uri="{FF2B5EF4-FFF2-40B4-BE49-F238E27FC236}">
                    <a16:creationId xmlns:a16="http://schemas.microsoft.com/office/drawing/2014/main" id="{CDC80DA3-DA02-ADEA-311F-B6F7AAD1FB58}"/>
                  </a:ext>
                </a:extLst>
              </p:cNvPr>
              <p:cNvSpPr/>
              <p:nvPr/>
            </p:nvSpPr>
            <p:spPr>
              <a:xfrm>
                <a:off x="-1700200" y="1581575"/>
                <a:ext cx="8592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6572" extrusionOk="0">
                    <a:moveTo>
                      <a:pt x="1702" y="2569"/>
                    </a:moveTo>
                    <a:cubicBezTo>
                      <a:pt x="1935" y="2936"/>
                      <a:pt x="2202" y="3269"/>
                      <a:pt x="2536" y="3470"/>
                    </a:cubicBezTo>
                    <a:lnTo>
                      <a:pt x="2269" y="5738"/>
                    </a:lnTo>
                    <a:lnTo>
                      <a:pt x="1268" y="5738"/>
                    </a:lnTo>
                    <a:lnTo>
                      <a:pt x="935" y="3470"/>
                    </a:lnTo>
                    <a:cubicBezTo>
                      <a:pt x="1268" y="3269"/>
                      <a:pt x="1502" y="2969"/>
                      <a:pt x="1702" y="2569"/>
                    </a:cubicBezTo>
                    <a:close/>
                    <a:moveTo>
                      <a:pt x="1668" y="0"/>
                    </a:moveTo>
                    <a:cubicBezTo>
                      <a:pt x="1468" y="0"/>
                      <a:pt x="1268" y="167"/>
                      <a:pt x="1268" y="434"/>
                    </a:cubicBezTo>
                    <a:cubicBezTo>
                      <a:pt x="1268" y="934"/>
                      <a:pt x="1268" y="1435"/>
                      <a:pt x="1101" y="1902"/>
                    </a:cubicBezTo>
                    <a:cubicBezTo>
                      <a:pt x="935" y="2335"/>
                      <a:pt x="634" y="2669"/>
                      <a:pt x="301" y="2802"/>
                    </a:cubicBezTo>
                    <a:cubicBezTo>
                      <a:pt x="134" y="2869"/>
                      <a:pt x="1" y="3036"/>
                      <a:pt x="34" y="3269"/>
                    </a:cubicBezTo>
                    <a:lnTo>
                      <a:pt x="468" y="6172"/>
                    </a:lnTo>
                    <a:cubicBezTo>
                      <a:pt x="501" y="6372"/>
                      <a:pt x="668" y="6572"/>
                      <a:pt x="868" y="6572"/>
                    </a:cubicBezTo>
                    <a:lnTo>
                      <a:pt x="2636" y="6572"/>
                    </a:lnTo>
                    <a:cubicBezTo>
                      <a:pt x="2836" y="6572"/>
                      <a:pt x="3036" y="6372"/>
                      <a:pt x="3003" y="6172"/>
                    </a:cubicBezTo>
                    <a:lnTo>
                      <a:pt x="3370" y="3269"/>
                    </a:lnTo>
                    <a:cubicBezTo>
                      <a:pt x="3436" y="3036"/>
                      <a:pt x="3303" y="2869"/>
                      <a:pt x="3136" y="2802"/>
                    </a:cubicBezTo>
                    <a:cubicBezTo>
                      <a:pt x="2803" y="2669"/>
                      <a:pt x="2502" y="2335"/>
                      <a:pt x="2336" y="1902"/>
                    </a:cubicBezTo>
                    <a:cubicBezTo>
                      <a:pt x="2202" y="1435"/>
                      <a:pt x="2169" y="934"/>
                      <a:pt x="2169" y="434"/>
                    </a:cubicBezTo>
                    <a:cubicBezTo>
                      <a:pt x="2169" y="167"/>
                      <a:pt x="1969" y="0"/>
                      <a:pt x="1768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1" name="Google Shape;3998;p69">
                <a:extLst>
                  <a:ext uri="{FF2B5EF4-FFF2-40B4-BE49-F238E27FC236}">
                    <a16:creationId xmlns:a16="http://schemas.microsoft.com/office/drawing/2014/main" id="{68C6D101-E684-CDCF-EEA2-A9C829BD10CA}"/>
                  </a:ext>
                </a:extLst>
              </p:cNvPr>
              <p:cNvSpPr/>
              <p:nvPr/>
            </p:nvSpPr>
            <p:spPr>
              <a:xfrm>
                <a:off x="-1853650" y="1789400"/>
                <a:ext cx="145125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3463" extrusionOk="0">
                    <a:moveTo>
                      <a:pt x="493" y="0"/>
                    </a:moveTo>
                    <a:cubicBezTo>
                      <a:pt x="394" y="0"/>
                      <a:pt x="291" y="34"/>
                      <a:pt x="201" y="93"/>
                    </a:cubicBezTo>
                    <a:cubicBezTo>
                      <a:pt x="1" y="194"/>
                      <a:pt x="1" y="494"/>
                      <a:pt x="134" y="661"/>
                    </a:cubicBezTo>
                    <a:cubicBezTo>
                      <a:pt x="1402" y="2228"/>
                      <a:pt x="3270" y="3262"/>
                      <a:pt x="5305" y="3463"/>
                    </a:cubicBezTo>
                    <a:cubicBezTo>
                      <a:pt x="5505" y="3463"/>
                      <a:pt x="5738" y="3296"/>
                      <a:pt x="5772" y="3062"/>
                    </a:cubicBezTo>
                    <a:cubicBezTo>
                      <a:pt x="5805" y="2829"/>
                      <a:pt x="5605" y="2662"/>
                      <a:pt x="5405" y="2629"/>
                    </a:cubicBezTo>
                    <a:cubicBezTo>
                      <a:pt x="3603" y="2462"/>
                      <a:pt x="1869" y="1528"/>
                      <a:pt x="801" y="160"/>
                    </a:cubicBezTo>
                    <a:cubicBezTo>
                      <a:pt x="728" y="50"/>
                      <a:pt x="614" y="0"/>
                      <a:pt x="49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2" name="Google Shape;3999;p69">
                <a:extLst>
                  <a:ext uri="{FF2B5EF4-FFF2-40B4-BE49-F238E27FC236}">
                    <a16:creationId xmlns:a16="http://schemas.microsoft.com/office/drawing/2014/main" id="{22F57A7D-5C98-8460-3054-C553B5D715EE}"/>
                  </a:ext>
                </a:extLst>
              </p:cNvPr>
              <p:cNvSpPr/>
              <p:nvPr/>
            </p:nvSpPr>
            <p:spPr>
              <a:xfrm>
                <a:off x="-1693525" y="1863450"/>
                <a:ext cx="692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835" extrusionOk="0">
                    <a:moveTo>
                      <a:pt x="401" y="0"/>
                    </a:moveTo>
                    <a:cubicBezTo>
                      <a:pt x="201" y="0"/>
                      <a:pt x="0" y="200"/>
                      <a:pt x="0" y="400"/>
                    </a:cubicBezTo>
                    <a:cubicBezTo>
                      <a:pt x="0" y="634"/>
                      <a:pt x="167" y="834"/>
                      <a:pt x="401" y="834"/>
                    </a:cubicBezTo>
                    <a:lnTo>
                      <a:pt x="2369" y="834"/>
                    </a:lnTo>
                    <a:cubicBezTo>
                      <a:pt x="2602" y="834"/>
                      <a:pt x="2769" y="634"/>
                      <a:pt x="2769" y="400"/>
                    </a:cubicBezTo>
                    <a:cubicBezTo>
                      <a:pt x="2769" y="200"/>
                      <a:pt x="2602" y="0"/>
                      <a:pt x="2369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3" name="Google Shape;4000;p69">
                <a:extLst>
                  <a:ext uri="{FF2B5EF4-FFF2-40B4-BE49-F238E27FC236}">
                    <a16:creationId xmlns:a16="http://schemas.microsoft.com/office/drawing/2014/main" id="{AFB417AE-E704-41B6-935C-783110D33A65}"/>
                  </a:ext>
                </a:extLst>
              </p:cNvPr>
              <p:cNvSpPr/>
              <p:nvPr/>
            </p:nvSpPr>
            <p:spPr>
              <a:xfrm>
                <a:off x="-1608475" y="1850250"/>
                <a:ext cx="592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196" extrusionOk="0">
                    <a:moveTo>
                      <a:pt x="1870" y="0"/>
                    </a:moveTo>
                    <a:cubicBezTo>
                      <a:pt x="1801" y="0"/>
                      <a:pt x="1732" y="19"/>
                      <a:pt x="1669" y="61"/>
                    </a:cubicBezTo>
                    <a:cubicBezTo>
                      <a:pt x="1302" y="261"/>
                      <a:pt x="868" y="361"/>
                      <a:pt x="434" y="361"/>
                    </a:cubicBezTo>
                    <a:cubicBezTo>
                      <a:pt x="168" y="361"/>
                      <a:pt x="1" y="528"/>
                      <a:pt x="1" y="762"/>
                    </a:cubicBezTo>
                    <a:cubicBezTo>
                      <a:pt x="1" y="995"/>
                      <a:pt x="168" y="1195"/>
                      <a:pt x="434" y="1195"/>
                    </a:cubicBezTo>
                    <a:lnTo>
                      <a:pt x="468" y="1195"/>
                    </a:lnTo>
                    <a:cubicBezTo>
                      <a:pt x="1035" y="1195"/>
                      <a:pt x="1602" y="1062"/>
                      <a:pt x="2069" y="828"/>
                    </a:cubicBezTo>
                    <a:cubicBezTo>
                      <a:pt x="2302" y="695"/>
                      <a:pt x="2369" y="428"/>
                      <a:pt x="2236" y="228"/>
                    </a:cubicBezTo>
                    <a:cubicBezTo>
                      <a:pt x="2167" y="91"/>
                      <a:pt x="2020" y="0"/>
                      <a:pt x="187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4" name="Google Shape;4001;p69">
                <a:extLst>
                  <a:ext uri="{FF2B5EF4-FFF2-40B4-BE49-F238E27FC236}">
                    <a16:creationId xmlns:a16="http://schemas.microsoft.com/office/drawing/2014/main" id="{27705646-4127-7C8D-A30E-C69563F17D2F}"/>
                  </a:ext>
                </a:extLst>
              </p:cNvPr>
              <p:cNvSpPr/>
              <p:nvPr/>
            </p:nvSpPr>
            <p:spPr>
              <a:xfrm>
                <a:off x="-2170525" y="1533925"/>
                <a:ext cx="900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2207" extrusionOk="0">
                    <a:moveTo>
                      <a:pt x="511" y="1"/>
                    </a:moveTo>
                    <a:cubicBezTo>
                      <a:pt x="369" y="1"/>
                      <a:pt x="218" y="66"/>
                      <a:pt x="134" y="172"/>
                    </a:cubicBezTo>
                    <a:cubicBezTo>
                      <a:pt x="0" y="339"/>
                      <a:pt x="67" y="639"/>
                      <a:pt x="234" y="739"/>
                    </a:cubicBezTo>
                    <a:cubicBezTo>
                      <a:pt x="1068" y="1406"/>
                      <a:pt x="1968" y="1873"/>
                      <a:pt x="3002" y="2207"/>
                    </a:cubicBezTo>
                    <a:lnTo>
                      <a:pt x="3136" y="2207"/>
                    </a:lnTo>
                    <a:cubicBezTo>
                      <a:pt x="3302" y="2207"/>
                      <a:pt x="3469" y="2073"/>
                      <a:pt x="3569" y="1906"/>
                    </a:cubicBezTo>
                    <a:cubicBezTo>
                      <a:pt x="3603" y="1706"/>
                      <a:pt x="3469" y="1506"/>
                      <a:pt x="3269" y="1406"/>
                    </a:cubicBezTo>
                    <a:cubicBezTo>
                      <a:pt x="2335" y="1106"/>
                      <a:pt x="1468" y="672"/>
                      <a:pt x="734" y="72"/>
                    </a:cubicBezTo>
                    <a:cubicBezTo>
                      <a:pt x="673" y="23"/>
                      <a:pt x="594" y="1"/>
                      <a:pt x="511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5" name="Google Shape;4002;p69">
                <a:extLst>
                  <a:ext uri="{FF2B5EF4-FFF2-40B4-BE49-F238E27FC236}">
                    <a16:creationId xmlns:a16="http://schemas.microsoft.com/office/drawing/2014/main" id="{491C7015-5679-B577-390E-EE0867553190}"/>
                  </a:ext>
                </a:extLst>
              </p:cNvPr>
              <p:cNvSpPr/>
              <p:nvPr/>
            </p:nvSpPr>
            <p:spPr>
              <a:xfrm>
                <a:off x="-2076300" y="1577025"/>
                <a:ext cx="5422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117" extrusionOk="0">
                    <a:moveTo>
                      <a:pt x="474" y="1"/>
                    </a:moveTo>
                    <a:cubicBezTo>
                      <a:pt x="300" y="1"/>
                      <a:pt x="124" y="146"/>
                      <a:pt x="67" y="316"/>
                    </a:cubicBezTo>
                    <a:cubicBezTo>
                      <a:pt x="0" y="516"/>
                      <a:pt x="167" y="783"/>
                      <a:pt x="367" y="816"/>
                    </a:cubicBezTo>
                    <a:lnTo>
                      <a:pt x="1568" y="1116"/>
                    </a:lnTo>
                    <a:lnTo>
                      <a:pt x="1668" y="1116"/>
                    </a:lnTo>
                    <a:cubicBezTo>
                      <a:pt x="1868" y="1116"/>
                      <a:pt x="2035" y="983"/>
                      <a:pt x="2069" y="816"/>
                    </a:cubicBezTo>
                    <a:cubicBezTo>
                      <a:pt x="2169" y="616"/>
                      <a:pt x="2002" y="349"/>
                      <a:pt x="1802" y="316"/>
                    </a:cubicBezTo>
                    <a:lnTo>
                      <a:pt x="568" y="16"/>
                    </a:lnTo>
                    <a:cubicBezTo>
                      <a:pt x="537" y="5"/>
                      <a:pt x="506" y="1"/>
                      <a:pt x="47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6" name="Google Shape;4003;p69">
                <a:extLst>
                  <a:ext uri="{FF2B5EF4-FFF2-40B4-BE49-F238E27FC236}">
                    <a16:creationId xmlns:a16="http://schemas.microsoft.com/office/drawing/2014/main" id="{D75A9FDD-C360-ABF8-63A0-172BB8A5E0F6}"/>
                  </a:ext>
                </a:extLst>
              </p:cNvPr>
              <p:cNvSpPr/>
              <p:nvPr/>
            </p:nvSpPr>
            <p:spPr>
              <a:xfrm>
                <a:off x="-1232375" y="1530975"/>
                <a:ext cx="85925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958" extrusionOk="0">
                    <a:moveTo>
                      <a:pt x="2968" y="0"/>
                    </a:moveTo>
                    <a:cubicBezTo>
                      <a:pt x="2891" y="0"/>
                      <a:pt x="2811" y="19"/>
                      <a:pt x="2736" y="56"/>
                    </a:cubicBezTo>
                    <a:cubicBezTo>
                      <a:pt x="2069" y="590"/>
                      <a:pt x="1235" y="957"/>
                      <a:pt x="401" y="1124"/>
                    </a:cubicBezTo>
                    <a:cubicBezTo>
                      <a:pt x="134" y="1157"/>
                      <a:pt x="1" y="1424"/>
                      <a:pt x="68" y="1624"/>
                    </a:cubicBezTo>
                    <a:cubicBezTo>
                      <a:pt x="101" y="1824"/>
                      <a:pt x="268" y="1958"/>
                      <a:pt x="468" y="1958"/>
                    </a:cubicBezTo>
                    <a:cubicBezTo>
                      <a:pt x="468" y="1958"/>
                      <a:pt x="501" y="1958"/>
                      <a:pt x="568" y="1924"/>
                    </a:cubicBezTo>
                    <a:cubicBezTo>
                      <a:pt x="1502" y="1691"/>
                      <a:pt x="2436" y="1291"/>
                      <a:pt x="3237" y="757"/>
                    </a:cubicBezTo>
                    <a:cubicBezTo>
                      <a:pt x="3403" y="623"/>
                      <a:pt x="3437" y="357"/>
                      <a:pt x="3303" y="156"/>
                    </a:cubicBezTo>
                    <a:cubicBezTo>
                      <a:pt x="3220" y="52"/>
                      <a:pt x="3097" y="0"/>
                      <a:pt x="2968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7" name="Google Shape;4004;p69">
                <a:extLst>
                  <a:ext uri="{FF2B5EF4-FFF2-40B4-BE49-F238E27FC236}">
                    <a16:creationId xmlns:a16="http://schemas.microsoft.com/office/drawing/2014/main" id="{B12595E6-E0A3-1F8F-16C6-3B509D7D4AD1}"/>
                  </a:ext>
                </a:extLst>
              </p:cNvPr>
              <p:cNvSpPr/>
              <p:nvPr/>
            </p:nvSpPr>
            <p:spPr>
              <a:xfrm>
                <a:off x="-1308250" y="1575400"/>
                <a:ext cx="575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015" extrusionOk="0">
                    <a:moveTo>
                      <a:pt x="1881" y="1"/>
                    </a:moveTo>
                    <a:cubicBezTo>
                      <a:pt x="1855" y="1"/>
                      <a:pt x="1828" y="5"/>
                      <a:pt x="1802" y="14"/>
                    </a:cubicBezTo>
                    <a:lnTo>
                      <a:pt x="434" y="181"/>
                    </a:lnTo>
                    <a:cubicBezTo>
                      <a:pt x="167" y="214"/>
                      <a:pt x="0" y="414"/>
                      <a:pt x="34" y="614"/>
                    </a:cubicBezTo>
                    <a:cubicBezTo>
                      <a:pt x="100" y="848"/>
                      <a:pt x="267" y="1015"/>
                      <a:pt x="467" y="1015"/>
                    </a:cubicBezTo>
                    <a:lnTo>
                      <a:pt x="501" y="1015"/>
                    </a:lnTo>
                    <a:lnTo>
                      <a:pt x="1868" y="848"/>
                    </a:lnTo>
                    <a:cubicBezTo>
                      <a:pt x="2135" y="781"/>
                      <a:pt x="2302" y="581"/>
                      <a:pt x="2269" y="381"/>
                    </a:cubicBezTo>
                    <a:cubicBezTo>
                      <a:pt x="2211" y="178"/>
                      <a:pt x="2053" y="1"/>
                      <a:pt x="1881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8" name="Google Shape;4005;p69">
                <a:extLst>
                  <a:ext uri="{FF2B5EF4-FFF2-40B4-BE49-F238E27FC236}">
                    <a16:creationId xmlns:a16="http://schemas.microsoft.com/office/drawing/2014/main" id="{51A87A90-C2E5-7B61-2BC9-6242D8F42401}"/>
                  </a:ext>
                </a:extLst>
              </p:cNvPr>
              <p:cNvSpPr/>
              <p:nvPr/>
            </p:nvSpPr>
            <p:spPr>
              <a:xfrm>
                <a:off x="-1726875" y="1046400"/>
                <a:ext cx="69225" cy="23332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9333" extrusionOk="0">
                    <a:moveTo>
                      <a:pt x="1543" y="0"/>
                    </a:moveTo>
                    <a:cubicBezTo>
                      <a:pt x="1380" y="0"/>
                      <a:pt x="1218" y="76"/>
                      <a:pt x="1168" y="226"/>
                    </a:cubicBezTo>
                    <a:cubicBezTo>
                      <a:pt x="334" y="1960"/>
                      <a:pt x="0" y="3795"/>
                      <a:pt x="67" y="5663"/>
                    </a:cubicBezTo>
                    <a:cubicBezTo>
                      <a:pt x="67" y="5830"/>
                      <a:pt x="200" y="5996"/>
                      <a:pt x="367" y="6030"/>
                    </a:cubicBezTo>
                    <a:cubicBezTo>
                      <a:pt x="405" y="6037"/>
                      <a:pt x="444" y="6041"/>
                      <a:pt x="483" y="6041"/>
                    </a:cubicBezTo>
                    <a:cubicBezTo>
                      <a:pt x="619" y="6041"/>
                      <a:pt x="756" y="5992"/>
                      <a:pt x="834" y="5863"/>
                    </a:cubicBezTo>
                    <a:cubicBezTo>
                      <a:pt x="1001" y="5630"/>
                      <a:pt x="1201" y="5363"/>
                      <a:pt x="1401" y="5163"/>
                    </a:cubicBezTo>
                    <a:cubicBezTo>
                      <a:pt x="1401" y="6463"/>
                      <a:pt x="1568" y="7731"/>
                      <a:pt x="1901" y="9032"/>
                    </a:cubicBezTo>
                    <a:cubicBezTo>
                      <a:pt x="2002" y="9199"/>
                      <a:pt x="2168" y="9332"/>
                      <a:pt x="2335" y="9332"/>
                    </a:cubicBezTo>
                    <a:lnTo>
                      <a:pt x="2435" y="9332"/>
                    </a:lnTo>
                    <a:cubicBezTo>
                      <a:pt x="2669" y="9299"/>
                      <a:pt x="2769" y="9032"/>
                      <a:pt x="2735" y="8832"/>
                    </a:cubicBezTo>
                    <a:cubicBezTo>
                      <a:pt x="2368" y="7331"/>
                      <a:pt x="2202" y="5796"/>
                      <a:pt x="2268" y="4229"/>
                    </a:cubicBezTo>
                    <a:cubicBezTo>
                      <a:pt x="2268" y="4062"/>
                      <a:pt x="2202" y="3962"/>
                      <a:pt x="2068" y="3862"/>
                    </a:cubicBezTo>
                    <a:cubicBezTo>
                      <a:pt x="1999" y="3848"/>
                      <a:pt x="1930" y="3840"/>
                      <a:pt x="1863" y="3840"/>
                    </a:cubicBezTo>
                    <a:cubicBezTo>
                      <a:pt x="1769" y="3840"/>
                      <a:pt x="1679" y="3856"/>
                      <a:pt x="1601" y="3895"/>
                    </a:cubicBezTo>
                    <a:cubicBezTo>
                      <a:pt x="1368" y="4062"/>
                      <a:pt x="1101" y="4295"/>
                      <a:pt x="901" y="4495"/>
                    </a:cubicBezTo>
                    <a:cubicBezTo>
                      <a:pt x="1001" y="3128"/>
                      <a:pt x="1334" y="1793"/>
                      <a:pt x="1901" y="559"/>
                    </a:cubicBezTo>
                    <a:cubicBezTo>
                      <a:pt x="2002" y="359"/>
                      <a:pt x="1901" y="126"/>
                      <a:pt x="1701" y="25"/>
                    </a:cubicBezTo>
                    <a:cubicBezTo>
                      <a:pt x="1651" y="9"/>
                      <a:pt x="1597" y="0"/>
                      <a:pt x="154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49" name="Google Shape;4006;p69">
                <a:extLst>
                  <a:ext uri="{FF2B5EF4-FFF2-40B4-BE49-F238E27FC236}">
                    <a16:creationId xmlns:a16="http://schemas.microsoft.com/office/drawing/2014/main" id="{62243345-1A84-1387-58BE-013E3523C349}"/>
                  </a:ext>
                </a:extLst>
              </p:cNvPr>
              <p:cNvSpPr/>
              <p:nvPr/>
            </p:nvSpPr>
            <p:spPr>
              <a:xfrm>
                <a:off x="-1947050" y="1326875"/>
                <a:ext cx="951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0" extrusionOk="0">
                    <a:moveTo>
                      <a:pt x="2882" y="0"/>
                    </a:moveTo>
                    <a:cubicBezTo>
                      <a:pt x="1853" y="0"/>
                      <a:pt x="835" y="433"/>
                      <a:pt x="201" y="1249"/>
                    </a:cubicBezTo>
                    <a:cubicBezTo>
                      <a:pt x="1" y="1482"/>
                      <a:pt x="34" y="1916"/>
                      <a:pt x="301" y="2116"/>
                    </a:cubicBezTo>
                    <a:cubicBezTo>
                      <a:pt x="368" y="2183"/>
                      <a:pt x="535" y="2249"/>
                      <a:pt x="668" y="2249"/>
                    </a:cubicBezTo>
                    <a:cubicBezTo>
                      <a:pt x="835" y="2249"/>
                      <a:pt x="1035" y="2149"/>
                      <a:pt x="1168" y="2016"/>
                    </a:cubicBezTo>
                    <a:cubicBezTo>
                      <a:pt x="1575" y="1551"/>
                      <a:pt x="2160" y="1263"/>
                      <a:pt x="2767" y="1263"/>
                    </a:cubicBezTo>
                    <a:cubicBezTo>
                      <a:pt x="2856" y="1263"/>
                      <a:pt x="2946" y="1269"/>
                      <a:pt x="3036" y="1282"/>
                    </a:cubicBezTo>
                    <a:cubicBezTo>
                      <a:pt x="3058" y="1284"/>
                      <a:pt x="3079" y="1285"/>
                      <a:pt x="3100" y="1285"/>
                    </a:cubicBezTo>
                    <a:cubicBezTo>
                      <a:pt x="3411" y="1285"/>
                      <a:pt x="3706" y="1061"/>
                      <a:pt x="3737" y="748"/>
                    </a:cubicBezTo>
                    <a:cubicBezTo>
                      <a:pt x="3804" y="415"/>
                      <a:pt x="3537" y="81"/>
                      <a:pt x="3203" y="15"/>
                    </a:cubicBezTo>
                    <a:cubicBezTo>
                      <a:pt x="3096" y="5"/>
                      <a:pt x="2989" y="0"/>
                      <a:pt x="2882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0" name="Google Shape;4007;p69">
                <a:extLst>
                  <a:ext uri="{FF2B5EF4-FFF2-40B4-BE49-F238E27FC236}">
                    <a16:creationId xmlns:a16="http://schemas.microsoft.com/office/drawing/2014/main" id="{0D8ED4C4-2BF2-FAD3-9C8D-D29A7E5E08C5}"/>
                  </a:ext>
                </a:extLst>
              </p:cNvPr>
              <p:cNvSpPr/>
              <p:nvPr/>
            </p:nvSpPr>
            <p:spPr>
              <a:xfrm>
                <a:off x="-1483375" y="1316900"/>
                <a:ext cx="10842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382" extrusionOk="0">
                    <a:moveTo>
                      <a:pt x="897" y="1"/>
                    </a:moveTo>
                    <a:cubicBezTo>
                      <a:pt x="787" y="1"/>
                      <a:pt x="677" y="5"/>
                      <a:pt x="567" y="13"/>
                    </a:cubicBezTo>
                    <a:cubicBezTo>
                      <a:pt x="267" y="47"/>
                      <a:pt x="0" y="347"/>
                      <a:pt x="0" y="680"/>
                    </a:cubicBezTo>
                    <a:cubicBezTo>
                      <a:pt x="34" y="1014"/>
                      <a:pt x="301" y="1247"/>
                      <a:pt x="668" y="1247"/>
                    </a:cubicBezTo>
                    <a:cubicBezTo>
                      <a:pt x="707" y="1246"/>
                      <a:pt x="746" y="1245"/>
                      <a:pt x="785" y="1245"/>
                    </a:cubicBezTo>
                    <a:cubicBezTo>
                      <a:pt x="1680" y="1245"/>
                      <a:pt x="2566" y="1608"/>
                      <a:pt x="3269" y="2215"/>
                    </a:cubicBezTo>
                    <a:cubicBezTo>
                      <a:pt x="3369" y="2348"/>
                      <a:pt x="3503" y="2382"/>
                      <a:pt x="3670" y="2382"/>
                    </a:cubicBezTo>
                    <a:cubicBezTo>
                      <a:pt x="3836" y="2382"/>
                      <a:pt x="4003" y="2348"/>
                      <a:pt x="4137" y="2181"/>
                    </a:cubicBezTo>
                    <a:cubicBezTo>
                      <a:pt x="4337" y="1915"/>
                      <a:pt x="4337" y="1548"/>
                      <a:pt x="4070" y="1314"/>
                    </a:cubicBezTo>
                    <a:cubicBezTo>
                      <a:pt x="3245" y="490"/>
                      <a:pt x="2085" y="1"/>
                      <a:pt x="897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1" name="Google Shape;4008;p69">
                <a:extLst>
                  <a:ext uri="{FF2B5EF4-FFF2-40B4-BE49-F238E27FC236}">
                    <a16:creationId xmlns:a16="http://schemas.microsoft.com/office/drawing/2014/main" id="{9B483282-D2A5-2557-917C-F4C1F3962AEB}"/>
                  </a:ext>
                </a:extLst>
              </p:cNvPr>
              <p:cNvSpPr/>
              <p:nvPr/>
            </p:nvSpPr>
            <p:spPr>
              <a:xfrm>
                <a:off x="-1661850" y="1673300"/>
                <a:ext cx="108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670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lnTo>
                      <a:pt x="1" y="2469"/>
                    </a:lnTo>
                    <a:cubicBezTo>
                      <a:pt x="1" y="2603"/>
                      <a:pt x="101" y="2669"/>
                      <a:pt x="234" y="2669"/>
                    </a:cubicBezTo>
                    <a:cubicBezTo>
                      <a:pt x="335" y="2669"/>
                      <a:pt x="435" y="2603"/>
                      <a:pt x="435" y="2469"/>
                    </a:cubicBezTo>
                    <a:lnTo>
                      <a:pt x="435" y="201"/>
                    </a:lnTo>
                    <a:cubicBezTo>
                      <a:pt x="435" y="101"/>
                      <a:pt x="335" y="1"/>
                      <a:pt x="23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52" name="Google Shape;4009;p69">
            <a:extLst>
              <a:ext uri="{FF2B5EF4-FFF2-40B4-BE49-F238E27FC236}">
                <a16:creationId xmlns:a16="http://schemas.microsoft.com/office/drawing/2014/main" id="{1263C9D1-49FA-01AB-8C11-44D6EE6C8101}"/>
              </a:ext>
            </a:extLst>
          </p:cNvPr>
          <p:cNvGrpSpPr/>
          <p:nvPr/>
        </p:nvGrpSpPr>
        <p:grpSpPr>
          <a:xfrm rot="1648379">
            <a:off x="631356" y="4494646"/>
            <a:ext cx="1093104" cy="833761"/>
            <a:chOff x="4663613" y="3934169"/>
            <a:chExt cx="1303337" cy="1053725"/>
          </a:xfrm>
        </p:grpSpPr>
        <p:sp>
          <p:nvSpPr>
            <p:cNvPr id="53" name="Google Shape;4010;p69">
              <a:extLst>
                <a:ext uri="{FF2B5EF4-FFF2-40B4-BE49-F238E27FC236}">
                  <a16:creationId xmlns:a16="http://schemas.microsoft.com/office/drawing/2014/main" id="{9D92AF6C-2CD2-D060-C21E-A5A051E26EE1}"/>
                </a:ext>
              </a:extLst>
            </p:cNvPr>
            <p:cNvSpPr/>
            <p:nvPr/>
          </p:nvSpPr>
          <p:spPr>
            <a:xfrm>
              <a:off x="4688525" y="3948019"/>
              <a:ext cx="1266750" cy="1026025"/>
            </a:xfrm>
            <a:custGeom>
              <a:avLst/>
              <a:gdLst/>
              <a:ahLst/>
              <a:cxnLst/>
              <a:rect l="l" t="t" r="r" b="b"/>
              <a:pathLst>
                <a:path w="50670" h="41041" extrusionOk="0">
                  <a:moveTo>
                    <a:pt x="9136" y="1"/>
                  </a:moveTo>
                  <a:cubicBezTo>
                    <a:pt x="7333" y="1"/>
                    <a:pt x="5504" y="499"/>
                    <a:pt x="4203" y="1745"/>
                  </a:cubicBezTo>
                  <a:cubicBezTo>
                    <a:pt x="4003" y="1979"/>
                    <a:pt x="3803" y="2212"/>
                    <a:pt x="3636" y="2479"/>
                  </a:cubicBezTo>
                  <a:cubicBezTo>
                    <a:pt x="3603" y="2546"/>
                    <a:pt x="3536" y="2579"/>
                    <a:pt x="3469" y="2680"/>
                  </a:cubicBezTo>
                  <a:cubicBezTo>
                    <a:pt x="3469" y="2713"/>
                    <a:pt x="3436" y="2713"/>
                    <a:pt x="3436" y="2746"/>
                  </a:cubicBezTo>
                  <a:cubicBezTo>
                    <a:pt x="3002" y="3413"/>
                    <a:pt x="2769" y="4181"/>
                    <a:pt x="2669" y="4914"/>
                  </a:cubicBezTo>
                  <a:cubicBezTo>
                    <a:pt x="2602" y="5915"/>
                    <a:pt x="2802" y="6916"/>
                    <a:pt x="3436" y="7750"/>
                  </a:cubicBezTo>
                  <a:cubicBezTo>
                    <a:pt x="3836" y="8317"/>
                    <a:pt x="4437" y="8717"/>
                    <a:pt x="5037" y="8984"/>
                  </a:cubicBezTo>
                  <a:cubicBezTo>
                    <a:pt x="4036" y="10051"/>
                    <a:pt x="3169" y="11219"/>
                    <a:pt x="2502" y="12420"/>
                  </a:cubicBezTo>
                  <a:cubicBezTo>
                    <a:pt x="1168" y="14822"/>
                    <a:pt x="501" y="17523"/>
                    <a:pt x="868" y="20325"/>
                  </a:cubicBezTo>
                  <a:cubicBezTo>
                    <a:pt x="701" y="20359"/>
                    <a:pt x="501" y="20426"/>
                    <a:pt x="367" y="20559"/>
                  </a:cubicBezTo>
                  <a:cubicBezTo>
                    <a:pt x="167" y="20726"/>
                    <a:pt x="0" y="21026"/>
                    <a:pt x="34" y="21326"/>
                  </a:cubicBezTo>
                  <a:cubicBezTo>
                    <a:pt x="100" y="21726"/>
                    <a:pt x="501" y="22027"/>
                    <a:pt x="934" y="22160"/>
                  </a:cubicBezTo>
                  <a:cubicBezTo>
                    <a:pt x="1034" y="22193"/>
                    <a:pt x="1168" y="22227"/>
                    <a:pt x="1335" y="22260"/>
                  </a:cubicBezTo>
                  <a:cubicBezTo>
                    <a:pt x="1335" y="22327"/>
                    <a:pt x="1335" y="22360"/>
                    <a:pt x="1368" y="22394"/>
                  </a:cubicBezTo>
                  <a:cubicBezTo>
                    <a:pt x="2535" y="26163"/>
                    <a:pt x="5771" y="28998"/>
                    <a:pt x="9374" y="30566"/>
                  </a:cubicBezTo>
                  <a:cubicBezTo>
                    <a:pt x="10875" y="31233"/>
                    <a:pt x="12442" y="31700"/>
                    <a:pt x="14010" y="32000"/>
                  </a:cubicBezTo>
                  <a:cubicBezTo>
                    <a:pt x="14010" y="32101"/>
                    <a:pt x="13977" y="32201"/>
                    <a:pt x="13977" y="32334"/>
                  </a:cubicBezTo>
                  <a:cubicBezTo>
                    <a:pt x="12042" y="33401"/>
                    <a:pt x="10274" y="34769"/>
                    <a:pt x="8706" y="36370"/>
                  </a:cubicBezTo>
                  <a:cubicBezTo>
                    <a:pt x="8373" y="36704"/>
                    <a:pt x="8039" y="37037"/>
                    <a:pt x="7873" y="37504"/>
                  </a:cubicBezTo>
                  <a:cubicBezTo>
                    <a:pt x="7672" y="37905"/>
                    <a:pt x="7672" y="38438"/>
                    <a:pt x="7873" y="38839"/>
                  </a:cubicBezTo>
                  <a:cubicBezTo>
                    <a:pt x="8273" y="39439"/>
                    <a:pt x="9107" y="39573"/>
                    <a:pt x="9807" y="39573"/>
                  </a:cubicBezTo>
                  <a:cubicBezTo>
                    <a:pt x="10137" y="39580"/>
                    <a:pt x="10465" y="39584"/>
                    <a:pt x="10793" y="39584"/>
                  </a:cubicBezTo>
                  <a:cubicBezTo>
                    <a:pt x="11921" y="39584"/>
                    <a:pt x="13039" y="39535"/>
                    <a:pt x="14177" y="39406"/>
                  </a:cubicBezTo>
                  <a:lnTo>
                    <a:pt x="14177" y="39406"/>
                  </a:lnTo>
                  <a:cubicBezTo>
                    <a:pt x="14010" y="39706"/>
                    <a:pt x="13944" y="40006"/>
                    <a:pt x="14044" y="40340"/>
                  </a:cubicBezTo>
                  <a:cubicBezTo>
                    <a:pt x="14277" y="40907"/>
                    <a:pt x="15044" y="41040"/>
                    <a:pt x="15678" y="41040"/>
                  </a:cubicBezTo>
                  <a:cubicBezTo>
                    <a:pt x="18347" y="41040"/>
                    <a:pt x="21015" y="40773"/>
                    <a:pt x="23650" y="40240"/>
                  </a:cubicBezTo>
                  <a:cubicBezTo>
                    <a:pt x="25290" y="40285"/>
                    <a:pt x="26934" y="40323"/>
                    <a:pt x="28576" y="40323"/>
                  </a:cubicBezTo>
                  <a:cubicBezTo>
                    <a:pt x="31778" y="40323"/>
                    <a:pt x="34975" y="40180"/>
                    <a:pt x="38127" y="39673"/>
                  </a:cubicBezTo>
                  <a:lnTo>
                    <a:pt x="38861" y="39539"/>
                  </a:lnTo>
                  <a:cubicBezTo>
                    <a:pt x="40820" y="40091"/>
                    <a:pt x="42855" y="40360"/>
                    <a:pt x="44880" y="40360"/>
                  </a:cubicBezTo>
                  <a:cubicBezTo>
                    <a:pt x="46406" y="40360"/>
                    <a:pt x="47926" y="40207"/>
                    <a:pt x="49402" y="39906"/>
                  </a:cubicBezTo>
                  <a:cubicBezTo>
                    <a:pt x="49969" y="39773"/>
                    <a:pt x="50636" y="39506"/>
                    <a:pt x="50570" y="38939"/>
                  </a:cubicBezTo>
                  <a:cubicBezTo>
                    <a:pt x="50670" y="38505"/>
                    <a:pt x="50303" y="38272"/>
                    <a:pt x="50003" y="38105"/>
                  </a:cubicBezTo>
                  <a:cubicBezTo>
                    <a:pt x="48168" y="37071"/>
                    <a:pt x="46367" y="36037"/>
                    <a:pt x="44532" y="34936"/>
                  </a:cubicBezTo>
                  <a:cubicBezTo>
                    <a:pt x="44632" y="34502"/>
                    <a:pt x="44665" y="34002"/>
                    <a:pt x="44665" y="33535"/>
                  </a:cubicBezTo>
                  <a:cubicBezTo>
                    <a:pt x="44665" y="31500"/>
                    <a:pt x="43998" y="29432"/>
                    <a:pt x="42797" y="27764"/>
                  </a:cubicBezTo>
                  <a:cubicBezTo>
                    <a:pt x="44032" y="27064"/>
                    <a:pt x="45066" y="26030"/>
                    <a:pt x="45866" y="24829"/>
                  </a:cubicBezTo>
                  <a:cubicBezTo>
                    <a:pt x="46634" y="23594"/>
                    <a:pt x="47067" y="22193"/>
                    <a:pt x="47201" y="20759"/>
                  </a:cubicBezTo>
                  <a:cubicBezTo>
                    <a:pt x="47267" y="20325"/>
                    <a:pt x="47334" y="19858"/>
                    <a:pt x="47234" y="19358"/>
                  </a:cubicBezTo>
                  <a:cubicBezTo>
                    <a:pt x="47201" y="18991"/>
                    <a:pt x="47067" y="18558"/>
                    <a:pt x="46834" y="18291"/>
                  </a:cubicBezTo>
                  <a:cubicBezTo>
                    <a:pt x="46734" y="18191"/>
                    <a:pt x="46667" y="18124"/>
                    <a:pt x="46533" y="18024"/>
                  </a:cubicBezTo>
                  <a:cubicBezTo>
                    <a:pt x="46167" y="17724"/>
                    <a:pt x="45700" y="17557"/>
                    <a:pt x="45199" y="17557"/>
                  </a:cubicBezTo>
                  <a:cubicBezTo>
                    <a:pt x="44165" y="17657"/>
                    <a:pt x="43398" y="18524"/>
                    <a:pt x="43465" y="19558"/>
                  </a:cubicBezTo>
                  <a:cubicBezTo>
                    <a:pt x="43531" y="20659"/>
                    <a:pt x="43231" y="21793"/>
                    <a:pt x="42664" y="22727"/>
                  </a:cubicBezTo>
                  <a:cubicBezTo>
                    <a:pt x="42064" y="23661"/>
                    <a:pt x="41163" y="24395"/>
                    <a:pt x="40162" y="24829"/>
                  </a:cubicBezTo>
                  <a:cubicBezTo>
                    <a:pt x="40029" y="24862"/>
                    <a:pt x="39962" y="24895"/>
                    <a:pt x="39829" y="24995"/>
                  </a:cubicBezTo>
                  <a:cubicBezTo>
                    <a:pt x="39795" y="24962"/>
                    <a:pt x="39695" y="24895"/>
                    <a:pt x="39662" y="24862"/>
                  </a:cubicBezTo>
                  <a:cubicBezTo>
                    <a:pt x="40829" y="22327"/>
                    <a:pt x="41296" y="19391"/>
                    <a:pt x="40896" y="16556"/>
                  </a:cubicBezTo>
                  <a:cubicBezTo>
                    <a:pt x="42297" y="15822"/>
                    <a:pt x="43465" y="14688"/>
                    <a:pt x="43965" y="13187"/>
                  </a:cubicBezTo>
                  <a:cubicBezTo>
                    <a:pt x="43998" y="13054"/>
                    <a:pt x="44032" y="12987"/>
                    <a:pt x="44032" y="12853"/>
                  </a:cubicBezTo>
                  <a:cubicBezTo>
                    <a:pt x="44332" y="12020"/>
                    <a:pt x="44399" y="11119"/>
                    <a:pt x="44232" y="10218"/>
                  </a:cubicBezTo>
                  <a:cubicBezTo>
                    <a:pt x="44165" y="9785"/>
                    <a:pt x="43998" y="9351"/>
                    <a:pt x="43731" y="8984"/>
                  </a:cubicBezTo>
                  <a:cubicBezTo>
                    <a:pt x="43398" y="8183"/>
                    <a:pt x="42964" y="7450"/>
                    <a:pt x="42364" y="6782"/>
                  </a:cubicBezTo>
                  <a:cubicBezTo>
                    <a:pt x="40829" y="5048"/>
                    <a:pt x="38628" y="4047"/>
                    <a:pt x="36360" y="3614"/>
                  </a:cubicBezTo>
                  <a:cubicBezTo>
                    <a:pt x="34679" y="3255"/>
                    <a:pt x="32953" y="3170"/>
                    <a:pt x="31238" y="3170"/>
                  </a:cubicBezTo>
                  <a:cubicBezTo>
                    <a:pt x="30877" y="3170"/>
                    <a:pt x="30515" y="3174"/>
                    <a:pt x="30155" y="3180"/>
                  </a:cubicBezTo>
                  <a:cubicBezTo>
                    <a:pt x="28854" y="2613"/>
                    <a:pt x="27487" y="2146"/>
                    <a:pt x="26119" y="1812"/>
                  </a:cubicBezTo>
                  <a:cubicBezTo>
                    <a:pt x="24670" y="1479"/>
                    <a:pt x="23228" y="1322"/>
                    <a:pt x="21803" y="1322"/>
                  </a:cubicBezTo>
                  <a:cubicBezTo>
                    <a:pt x="19946" y="1322"/>
                    <a:pt x="18119" y="1588"/>
                    <a:pt x="16345" y="2079"/>
                  </a:cubicBezTo>
                  <a:cubicBezTo>
                    <a:pt x="14444" y="1212"/>
                    <a:pt x="12476" y="378"/>
                    <a:pt x="10374" y="78"/>
                  </a:cubicBezTo>
                  <a:cubicBezTo>
                    <a:pt x="9967" y="28"/>
                    <a:pt x="9552" y="1"/>
                    <a:pt x="913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B2B2B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54" name="Google Shape;4011;p69">
              <a:extLst>
                <a:ext uri="{FF2B5EF4-FFF2-40B4-BE49-F238E27FC236}">
                  <a16:creationId xmlns:a16="http://schemas.microsoft.com/office/drawing/2014/main" id="{1797E5B2-1FB2-6422-5F7C-8F7A7283007D}"/>
                </a:ext>
              </a:extLst>
            </p:cNvPr>
            <p:cNvGrpSpPr/>
            <p:nvPr/>
          </p:nvGrpSpPr>
          <p:grpSpPr>
            <a:xfrm>
              <a:off x="4663613" y="3934169"/>
              <a:ext cx="1303337" cy="1053725"/>
              <a:chOff x="-759412" y="3924475"/>
              <a:chExt cx="1303337" cy="1053725"/>
            </a:xfrm>
          </p:grpSpPr>
          <p:sp>
            <p:nvSpPr>
              <p:cNvPr id="55" name="Google Shape;4012;p69">
                <a:extLst>
                  <a:ext uri="{FF2B5EF4-FFF2-40B4-BE49-F238E27FC236}">
                    <a16:creationId xmlns:a16="http://schemas.microsoft.com/office/drawing/2014/main" id="{431DFB72-96F0-1B4B-3672-D288329DAA0E}"/>
                  </a:ext>
                </a:extLst>
              </p:cNvPr>
              <p:cNvSpPr/>
              <p:nvPr/>
            </p:nvSpPr>
            <p:spPr>
              <a:xfrm>
                <a:off x="227000" y="4377525"/>
                <a:ext cx="216025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10895" extrusionOk="0">
                    <a:moveTo>
                      <a:pt x="6685" y="1"/>
                    </a:moveTo>
                    <a:cubicBezTo>
                      <a:pt x="6626" y="1"/>
                      <a:pt x="6566" y="4"/>
                      <a:pt x="6506" y="9"/>
                    </a:cubicBezTo>
                    <a:cubicBezTo>
                      <a:pt x="5471" y="76"/>
                      <a:pt x="4671" y="977"/>
                      <a:pt x="4771" y="2011"/>
                    </a:cubicBezTo>
                    <a:cubicBezTo>
                      <a:pt x="4838" y="3145"/>
                      <a:pt x="4571" y="4246"/>
                      <a:pt x="3970" y="5180"/>
                    </a:cubicBezTo>
                    <a:cubicBezTo>
                      <a:pt x="3403" y="6147"/>
                      <a:pt x="2503" y="6847"/>
                      <a:pt x="1469" y="7248"/>
                    </a:cubicBezTo>
                    <a:cubicBezTo>
                      <a:pt x="468" y="7648"/>
                      <a:pt x="1" y="8715"/>
                      <a:pt x="401" y="9683"/>
                    </a:cubicBezTo>
                    <a:cubicBezTo>
                      <a:pt x="685" y="10422"/>
                      <a:pt x="1405" y="10894"/>
                      <a:pt x="2169" y="10894"/>
                    </a:cubicBezTo>
                    <a:cubicBezTo>
                      <a:pt x="2302" y="10894"/>
                      <a:pt x="2436" y="10880"/>
                      <a:pt x="2569" y="10850"/>
                    </a:cubicBezTo>
                    <a:cubicBezTo>
                      <a:pt x="2636" y="10817"/>
                      <a:pt x="2736" y="10817"/>
                      <a:pt x="2803" y="10817"/>
                    </a:cubicBezTo>
                    <a:cubicBezTo>
                      <a:pt x="4604" y="10083"/>
                      <a:pt x="6139" y="8849"/>
                      <a:pt x="7139" y="7214"/>
                    </a:cubicBezTo>
                    <a:cubicBezTo>
                      <a:pt x="8173" y="5580"/>
                      <a:pt x="8640" y="3678"/>
                      <a:pt x="8507" y="1744"/>
                    </a:cubicBezTo>
                    <a:cubicBezTo>
                      <a:pt x="8444" y="768"/>
                      <a:pt x="7669" y="1"/>
                      <a:pt x="6685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Google Shape;4013;p69">
                <a:extLst>
                  <a:ext uri="{FF2B5EF4-FFF2-40B4-BE49-F238E27FC236}">
                    <a16:creationId xmlns:a16="http://schemas.microsoft.com/office/drawing/2014/main" id="{B369EAE4-889B-C4D2-C966-1EFFF7602734}"/>
                  </a:ext>
                </a:extLst>
              </p:cNvPr>
              <p:cNvSpPr/>
              <p:nvPr/>
            </p:nvSpPr>
            <p:spPr>
              <a:xfrm>
                <a:off x="209500" y="4360900"/>
                <a:ext cx="249375" cy="3045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2183" extrusionOk="0">
                    <a:moveTo>
                      <a:pt x="7339" y="1308"/>
                    </a:moveTo>
                    <a:cubicBezTo>
                      <a:pt x="7973" y="1308"/>
                      <a:pt x="8540" y="1808"/>
                      <a:pt x="8640" y="2475"/>
                    </a:cubicBezTo>
                    <a:cubicBezTo>
                      <a:pt x="8740" y="4210"/>
                      <a:pt x="8340" y="6011"/>
                      <a:pt x="7372" y="7512"/>
                    </a:cubicBezTo>
                    <a:cubicBezTo>
                      <a:pt x="6405" y="9014"/>
                      <a:pt x="5004" y="10214"/>
                      <a:pt x="3336" y="10848"/>
                    </a:cubicBezTo>
                    <a:cubicBezTo>
                      <a:pt x="3303" y="10848"/>
                      <a:pt x="3203" y="10882"/>
                      <a:pt x="3169" y="10882"/>
                    </a:cubicBezTo>
                    <a:cubicBezTo>
                      <a:pt x="3059" y="10911"/>
                      <a:pt x="2949" y="10925"/>
                      <a:pt x="2842" y="10925"/>
                    </a:cubicBezTo>
                    <a:cubicBezTo>
                      <a:pt x="2337" y="10925"/>
                      <a:pt x="1894" y="10616"/>
                      <a:pt x="1702" y="10148"/>
                    </a:cubicBezTo>
                    <a:cubicBezTo>
                      <a:pt x="1468" y="9481"/>
                      <a:pt x="1802" y="8747"/>
                      <a:pt x="2435" y="8513"/>
                    </a:cubicBezTo>
                    <a:cubicBezTo>
                      <a:pt x="3603" y="8046"/>
                      <a:pt x="4570" y="7212"/>
                      <a:pt x="5271" y="6178"/>
                    </a:cubicBezTo>
                    <a:cubicBezTo>
                      <a:pt x="5938" y="5144"/>
                      <a:pt x="6205" y="3876"/>
                      <a:pt x="6138" y="2642"/>
                    </a:cubicBezTo>
                    <a:cubicBezTo>
                      <a:pt x="6105" y="2309"/>
                      <a:pt x="6205" y="1975"/>
                      <a:pt x="6438" y="1708"/>
                    </a:cubicBezTo>
                    <a:cubicBezTo>
                      <a:pt x="6638" y="1475"/>
                      <a:pt x="6939" y="1341"/>
                      <a:pt x="7272" y="1308"/>
                    </a:cubicBezTo>
                    <a:close/>
                    <a:moveTo>
                      <a:pt x="7327" y="0"/>
                    </a:moveTo>
                    <a:cubicBezTo>
                      <a:pt x="7265" y="0"/>
                      <a:pt x="7202" y="2"/>
                      <a:pt x="7139" y="7"/>
                    </a:cubicBezTo>
                    <a:cubicBezTo>
                      <a:pt x="6472" y="74"/>
                      <a:pt x="5838" y="374"/>
                      <a:pt x="5404" y="874"/>
                    </a:cubicBezTo>
                    <a:cubicBezTo>
                      <a:pt x="5004" y="1408"/>
                      <a:pt x="4804" y="2042"/>
                      <a:pt x="4837" y="2709"/>
                    </a:cubicBezTo>
                    <a:cubicBezTo>
                      <a:pt x="4871" y="3710"/>
                      <a:pt x="4637" y="4677"/>
                      <a:pt x="4137" y="5511"/>
                    </a:cubicBezTo>
                    <a:cubicBezTo>
                      <a:pt x="3636" y="6345"/>
                      <a:pt x="2836" y="7012"/>
                      <a:pt x="1935" y="7346"/>
                    </a:cubicBezTo>
                    <a:cubicBezTo>
                      <a:pt x="634" y="7846"/>
                      <a:pt x="0" y="9280"/>
                      <a:pt x="501" y="10581"/>
                    </a:cubicBezTo>
                    <a:cubicBezTo>
                      <a:pt x="868" y="11549"/>
                      <a:pt x="1835" y="12182"/>
                      <a:pt x="2836" y="12182"/>
                    </a:cubicBezTo>
                    <a:cubicBezTo>
                      <a:pt x="3036" y="12182"/>
                      <a:pt x="3203" y="12182"/>
                      <a:pt x="3336" y="12082"/>
                    </a:cubicBezTo>
                    <a:lnTo>
                      <a:pt x="3703" y="11982"/>
                    </a:lnTo>
                    <a:cubicBezTo>
                      <a:pt x="5638" y="11215"/>
                      <a:pt x="7239" y="9847"/>
                      <a:pt x="8340" y="8146"/>
                    </a:cubicBezTo>
                    <a:cubicBezTo>
                      <a:pt x="9441" y="6378"/>
                      <a:pt x="9974" y="4343"/>
                      <a:pt x="9807" y="2309"/>
                    </a:cubicBezTo>
                    <a:cubicBezTo>
                      <a:pt x="9712" y="972"/>
                      <a:pt x="8615" y="0"/>
                      <a:pt x="732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7" name="Google Shape;4014;p69">
                <a:extLst>
                  <a:ext uri="{FF2B5EF4-FFF2-40B4-BE49-F238E27FC236}">
                    <a16:creationId xmlns:a16="http://schemas.microsoft.com/office/drawing/2014/main" id="{7C06B60F-F152-9EB5-7B71-5201860CF805}"/>
                  </a:ext>
                </a:extLst>
              </p:cNvPr>
              <p:cNvSpPr/>
              <p:nvPr/>
            </p:nvSpPr>
            <p:spPr>
              <a:xfrm>
                <a:off x="343750" y="4379950"/>
                <a:ext cx="10010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216" extrusionOk="0">
                    <a:moveTo>
                      <a:pt x="2024" y="0"/>
                    </a:moveTo>
                    <a:cubicBezTo>
                      <a:pt x="1236" y="0"/>
                      <a:pt x="473" y="416"/>
                      <a:pt x="234" y="1213"/>
                    </a:cubicBezTo>
                    <a:cubicBezTo>
                      <a:pt x="1" y="1880"/>
                      <a:pt x="134" y="2614"/>
                      <a:pt x="268" y="3281"/>
                    </a:cubicBezTo>
                    <a:cubicBezTo>
                      <a:pt x="495" y="3235"/>
                      <a:pt x="725" y="3212"/>
                      <a:pt x="957" y="3212"/>
                    </a:cubicBezTo>
                    <a:cubicBezTo>
                      <a:pt x="1881" y="3212"/>
                      <a:pt x="2810" y="3575"/>
                      <a:pt x="3503" y="4215"/>
                    </a:cubicBezTo>
                    <a:cubicBezTo>
                      <a:pt x="3904" y="3415"/>
                      <a:pt x="4004" y="2547"/>
                      <a:pt x="3937" y="1647"/>
                    </a:cubicBezTo>
                    <a:cubicBezTo>
                      <a:pt x="3904" y="1280"/>
                      <a:pt x="3770" y="880"/>
                      <a:pt x="3503" y="579"/>
                    </a:cubicBezTo>
                    <a:cubicBezTo>
                      <a:pt x="3100" y="190"/>
                      <a:pt x="2556" y="0"/>
                      <a:pt x="202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8" name="Google Shape;4015;p69">
                <a:extLst>
                  <a:ext uri="{FF2B5EF4-FFF2-40B4-BE49-F238E27FC236}">
                    <a16:creationId xmlns:a16="http://schemas.microsoft.com/office/drawing/2014/main" id="{42FC0F98-79C0-FFF9-CD44-605492FD5792}"/>
                  </a:ext>
                </a:extLst>
              </p:cNvPr>
              <p:cNvSpPr/>
              <p:nvPr/>
            </p:nvSpPr>
            <p:spPr>
              <a:xfrm>
                <a:off x="209500" y="4360900"/>
                <a:ext cx="249375" cy="3045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2183" extrusionOk="0">
                    <a:moveTo>
                      <a:pt x="7339" y="1308"/>
                    </a:moveTo>
                    <a:cubicBezTo>
                      <a:pt x="7973" y="1308"/>
                      <a:pt x="8540" y="1808"/>
                      <a:pt x="8640" y="2475"/>
                    </a:cubicBezTo>
                    <a:cubicBezTo>
                      <a:pt x="8740" y="4210"/>
                      <a:pt x="8340" y="6011"/>
                      <a:pt x="7372" y="7512"/>
                    </a:cubicBezTo>
                    <a:cubicBezTo>
                      <a:pt x="6405" y="9014"/>
                      <a:pt x="5004" y="10214"/>
                      <a:pt x="3336" y="10848"/>
                    </a:cubicBezTo>
                    <a:cubicBezTo>
                      <a:pt x="3303" y="10848"/>
                      <a:pt x="3203" y="10882"/>
                      <a:pt x="3169" y="10882"/>
                    </a:cubicBezTo>
                    <a:cubicBezTo>
                      <a:pt x="3059" y="10911"/>
                      <a:pt x="2949" y="10925"/>
                      <a:pt x="2842" y="10925"/>
                    </a:cubicBezTo>
                    <a:cubicBezTo>
                      <a:pt x="2337" y="10925"/>
                      <a:pt x="1894" y="10616"/>
                      <a:pt x="1702" y="10148"/>
                    </a:cubicBezTo>
                    <a:cubicBezTo>
                      <a:pt x="1468" y="9481"/>
                      <a:pt x="1802" y="8747"/>
                      <a:pt x="2435" y="8513"/>
                    </a:cubicBezTo>
                    <a:cubicBezTo>
                      <a:pt x="3603" y="8046"/>
                      <a:pt x="4570" y="7212"/>
                      <a:pt x="5271" y="6178"/>
                    </a:cubicBezTo>
                    <a:cubicBezTo>
                      <a:pt x="5938" y="5144"/>
                      <a:pt x="6205" y="3876"/>
                      <a:pt x="6138" y="2642"/>
                    </a:cubicBezTo>
                    <a:cubicBezTo>
                      <a:pt x="6105" y="2309"/>
                      <a:pt x="6205" y="1975"/>
                      <a:pt x="6438" y="1708"/>
                    </a:cubicBezTo>
                    <a:cubicBezTo>
                      <a:pt x="6638" y="1475"/>
                      <a:pt x="6939" y="1341"/>
                      <a:pt x="7272" y="1308"/>
                    </a:cubicBezTo>
                    <a:close/>
                    <a:moveTo>
                      <a:pt x="7327" y="0"/>
                    </a:moveTo>
                    <a:cubicBezTo>
                      <a:pt x="7265" y="0"/>
                      <a:pt x="7202" y="2"/>
                      <a:pt x="7139" y="7"/>
                    </a:cubicBezTo>
                    <a:cubicBezTo>
                      <a:pt x="6472" y="74"/>
                      <a:pt x="5838" y="374"/>
                      <a:pt x="5404" y="874"/>
                    </a:cubicBezTo>
                    <a:cubicBezTo>
                      <a:pt x="5004" y="1408"/>
                      <a:pt x="4804" y="2042"/>
                      <a:pt x="4837" y="2709"/>
                    </a:cubicBezTo>
                    <a:cubicBezTo>
                      <a:pt x="4871" y="3710"/>
                      <a:pt x="4637" y="4677"/>
                      <a:pt x="4137" y="5511"/>
                    </a:cubicBezTo>
                    <a:cubicBezTo>
                      <a:pt x="3636" y="6345"/>
                      <a:pt x="2836" y="7012"/>
                      <a:pt x="1935" y="7346"/>
                    </a:cubicBezTo>
                    <a:cubicBezTo>
                      <a:pt x="634" y="7846"/>
                      <a:pt x="0" y="9280"/>
                      <a:pt x="501" y="10581"/>
                    </a:cubicBezTo>
                    <a:cubicBezTo>
                      <a:pt x="868" y="11549"/>
                      <a:pt x="1835" y="12182"/>
                      <a:pt x="2836" y="12182"/>
                    </a:cubicBezTo>
                    <a:cubicBezTo>
                      <a:pt x="3036" y="12182"/>
                      <a:pt x="3203" y="12182"/>
                      <a:pt x="3336" y="12082"/>
                    </a:cubicBezTo>
                    <a:lnTo>
                      <a:pt x="3703" y="11982"/>
                    </a:lnTo>
                    <a:cubicBezTo>
                      <a:pt x="5638" y="11215"/>
                      <a:pt x="7239" y="9847"/>
                      <a:pt x="8340" y="8146"/>
                    </a:cubicBezTo>
                    <a:cubicBezTo>
                      <a:pt x="9441" y="6378"/>
                      <a:pt x="9974" y="4343"/>
                      <a:pt x="9807" y="2309"/>
                    </a:cubicBezTo>
                    <a:cubicBezTo>
                      <a:pt x="9712" y="972"/>
                      <a:pt x="8615" y="0"/>
                      <a:pt x="732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9" name="Google Shape;4016;p69">
                <a:extLst>
                  <a:ext uri="{FF2B5EF4-FFF2-40B4-BE49-F238E27FC236}">
                    <a16:creationId xmlns:a16="http://schemas.microsoft.com/office/drawing/2014/main" id="{C1A6B03E-3057-1553-FF77-2E4E686F0BB4}"/>
                  </a:ext>
                </a:extLst>
              </p:cNvPr>
              <p:cNvSpPr/>
              <p:nvPr/>
            </p:nvSpPr>
            <p:spPr>
              <a:xfrm>
                <a:off x="-686150" y="3939675"/>
                <a:ext cx="362800" cy="234025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9361" extrusionOk="0">
                    <a:moveTo>
                      <a:pt x="7068" y="1"/>
                    </a:moveTo>
                    <a:cubicBezTo>
                      <a:pt x="5265" y="1"/>
                      <a:pt x="3436" y="499"/>
                      <a:pt x="2136" y="1745"/>
                    </a:cubicBezTo>
                    <a:cubicBezTo>
                      <a:pt x="568" y="3246"/>
                      <a:pt x="1" y="5982"/>
                      <a:pt x="1335" y="7716"/>
                    </a:cubicBezTo>
                    <a:cubicBezTo>
                      <a:pt x="2251" y="8884"/>
                      <a:pt x="3750" y="9361"/>
                      <a:pt x="5268" y="9361"/>
                    </a:cubicBezTo>
                    <a:cubicBezTo>
                      <a:pt x="5961" y="9361"/>
                      <a:pt x="6658" y="9261"/>
                      <a:pt x="7306" y="9084"/>
                    </a:cubicBezTo>
                    <a:cubicBezTo>
                      <a:pt x="9408" y="8550"/>
                      <a:pt x="11276" y="7349"/>
                      <a:pt x="13344" y="6715"/>
                    </a:cubicBezTo>
                    <a:lnTo>
                      <a:pt x="14511" y="2212"/>
                    </a:lnTo>
                    <a:cubicBezTo>
                      <a:pt x="12510" y="1312"/>
                      <a:pt x="10475" y="378"/>
                      <a:pt x="8307" y="77"/>
                    </a:cubicBezTo>
                    <a:cubicBezTo>
                      <a:pt x="7900" y="27"/>
                      <a:pt x="7485" y="1"/>
                      <a:pt x="7068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0" name="Google Shape;4017;p69">
                <a:extLst>
                  <a:ext uri="{FF2B5EF4-FFF2-40B4-BE49-F238E27FC236}">
                    <a16:creationId xmlns:a16="http://schemas.microsoft.com/office/drawing/2014/main" id="{91AB9950-0DB1-A269-ED7D-DE8C11794F54}"/>
                  </a:ext>
                </a:extLst>
              </p:cNvPr>
              <p:cNvSpPr/>
              <p:nvPr/>
            </p:nvSpPr>
            <p:spPr>
              <a:xfrm>
                <a:off x="-702825" y="3924475"/>
                <a:ext cx="397825" cy="264825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0593" extrusionOk="0">
                    <a:moveTo>
                      <a:pt x="7703" y="1"/>
                    </a:moveTo>
                    <a:cubicBezTo>
                      <a:pt x="5595" y="1"/>
                      <a:pt x="3666" y="672"/>
                      <a:pt x="2336" y="1920"/>
                    </a:cubicBezTo>
                    <a:cubicBezTo>
                      <a:pt x="401" y="3754"/>
                      <a:pt x="1" y="6790"/>
                      <a:pt x="1502" y="8691"/>
                    </a:cubicBezTo>
                    <a:cubicBezTo>
                      <a:pt x="2603" y="10092"/>
                      <a:pt x="4304" y="10592"/>
                      <a:pt x="5938" y="10592"/>
                    </a:cubicBezTo>
                    <a:cubicBezTo>
                      <a:pt x="6739" y="10592"/>
                      <a:pt x="7473" y="10459"/>
                      <a:pt x="8106" y="10292"/>
                    </a:cubicBezTo>
                    <a:cubicBezTo>
                      <a:pt x="9274" y="9992"/>
                      <a:pt x="10341" y="9492"/>
                      <a:pt x="11375" y="9025"/>
                    </a:cubicBezTo>
                    <a:cubicBezTo>
                      <a:pt x="12309" y="8591"/>
                      <a:pt x="13210" y="8191"/>
                      <a:pt x="14144" y="7924"/>
                    </a:cubicBezTo>
                    <a:cubicBezTo>
                      <a:pt x="14478" y="7790"/>
                      <a:pt x="14644" y="7457"/>
                      <a:pt x="14544" y="7123"/>
                    </a:cubicBezTo>
                    <a:cubicBezTo>
                      <a:pt x="14459" y="6838"/>
                      <a:pt x="14203" y="6675"/>
                      <a:pt x="13922" y="6675"/>
                    </a:cubicBezTo>
                    <a:cubicBezTo>
                      <a:pt x="13875" y="6675"/>
                      <a:pt x="13826" y="6680"/>
                      <a:pt x="13777" y="6690"/>
                    </a:cubicBezTo>
                    <a:cubicBezTo>
                      <a:pt x="12776" y="7023"/>
                      <a:pt x="11776" y="7457"/>
                      <a:pt x="10842" y="7857"/>
                    </a:cubicBezTo>
                    <a:cubicBezTo>
                      <a:pt x="9808" y="8324"/>
                      <a:pt x="8807" y="8791"/>
                      <a:pt x="7773" y="9091"/>
                    </a:cubicBezTo>
                    <a:cubicBezTo>
                      <a:pt x="7213" y="9237"/>
                      <a:pt x="6567" y="9330"/>
                      <a:pt x="5910" y="9330"/>
                    </a:cubicBezTo>
                    <a:cubicBezTo>
                      <a:pt x="4610" y="9330"/>
                      <a:pt x="3267" y="8966"/>
                      <a:pt x="2469" y="7924"/>
                    </a:cubicBezTo>
                    <a:cubicBezTo>
                      <a:pt x="1268" y="6356"/>
                      <a:pt x="1869" y="4021"/>
                      <a:pt x="3170" y="2787"/>
                    </a:cubicBezTo>
                    <a:cubicBezTo>
                      <a:pt x="4261" y="1750"/>
                      <a:pt x="5821" y="1204"/>
                      <a:pt x="7613" y="1204"/>
                    </a:cubicBezTo>
                    <a:cubicBezTo>
                      <a:pt x="8011" y="1204"/>
                      <a:pt x="8421" y="1231"/>
                      <a:pt x="8840" y="1286"/>
                    </a:cubicBezTo>
                    <a:cubicBezTo>
                      <a:pt x="10942" y="1586"/>
                      <a:pt x="12977" y="2487"/>
                      <a:pt x="14878" y="3354"/>
                    </a:cubicBezTo>
                    <a:cubicBezTo>
                      <a:pt x="14984" y="3407"/>
                      <a:pt x="15097" y="3433"/>
                      <a:pt x="15206" y="3433"/>
                    </a:cubicBezTo>
                    <a:cubicBezTo>
                      <a:pt x="15436" y="3433"/>
                      <a:pt x="15644" y="3314"/>
                      <a:pt x="15712" y="3087"/>
                    </a:cubicBezTo>
                    <a:cubicBezTo>
                      <a:pt x="15912" y="2754"/>
                      <a:pt x="15779" y="2353"/>
                      <a:pt x="15445" y="2253"/>
                    </a:cubicBezTo>
                    <a:cubicBezTo>
                      <a:pt x="13410" y="1319"/>
                      <a:pt x="11309" y="352"/>
                      <a:pt x="9007" y="85"/>
                    </a:cubicBezTo>
                    <a:cubicBezTo>
                      <a:pt x="8567" y="29"/>
                      <a:pt x="8131" y="1"/>
                      <a:pt x="770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1" name="Google Shape;4018;p69">
                <a:extLst>
                  <a:ext uri="{FF2B5EF4-FFF2-40B4-BE49-F238E27FC236}">
                    <a16:creationId xmlns:a16="http://schemas.microsoft.com/office/drawing/2014/main" id="{4F9E6419-15BC-74EC-30BB-BF5615E5210F}"/>
                  </a:ext>
                </a:extLst>
              </p:cNvPr>
              <p:cNvSpPr/>
              <p:nvPr/>
            </p:nvSpPr>
            <p:spPr>
              <a:xfrm>
                <a:off x="-674475" y="3950675"/>
                <a:ext cx="148475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8243" extrusionOk="0">
                    <a:moveTo>
                      <a:pt x="5933" y="37"/>
                    </a:moveTo>
                    <a:cubicBezTo>
                      <a:pt x="5935" y="37"/>
                      <a:pt x="5937" y="37"/>
                      <a:pt x="5938" y="38"/>
                    </a:cubicBezTo>
                    <a:cubicBezTo>
                      <a:pt x="5937" y="37"/>
                      <a:pt x="5935" y="37"/>
                      <a:pt x="5933" y="37"/>
                    </a:cubicBezTo>
                    <a:close/>
                    <a:moveTo>
                      <a:pt x="5285" y="1"/>
                    </a:moveTo>
                    <a:cubicBezTo>
                      <a:pt x="4026" y="1"/>
                      <a:pt x="2769" y="409"/>
                      <a:pt x="1802" y="1205"/>
                    </a:cubicBezTo>
                    <a:cubicBezTo>
                      <a:pt x="668" y="2139"/>
                      <a:pt x="1" y="3607"/>
                      <a:pt x="134" y="5108"/>
                    </a:cubicBezTo>
                    <a:cubicBezTo>
                      <a:pt x="268" y="6142"/>
                      <a:pt x="835" y="7209"/>
                      <a:pt x="1702" y="7810"/>
                    </a:cubicBezTo>
                    <a:cubicBezTo>
                      <a:pt x="2026" y="8047"/>
                      <a:pt x="2280" y="8243"/>
                      <a:pt x="2536" y="8243"/>
                    </a:cubicBezTo>
                    <a:cubicBezTo>
                      <a:pt x="2676" y="8243"/>
                      <a:pt x="2817" y="8185"/>
                      <a:pt x="2970" y="8043"/>
                    </a:cubicBezTo>
                    <a:cubicBezTo>
                      <a:pt x="3337" y="7710"/>
                      <a:pt x="3303" y="7243"/>
                      <a:pt x="3337" y="6776"/>
                    </a:cubicBezTo>
                    <a:cubicBezTo>
                      <a:pt x="3437" y="5542"/>
                      <a:pt x="3637" y="4374"/>
                      <a:pt x="4104" y="3173"/>
                    </a:cubicBezTo>
                    <a:cubicBezTo>
                      <a:pt x="4269" y="2778"/>
                      <a:pt x="5411" y="36"/>
                      <a:pt x="5920" y="36"/>
                    </a:cubicBezTo>
                    <a:cubicBezTo>
                      <a:pt x="5925" y="36"/>
                      <a:pt x="5929" y="37"/>
                      <a:pt x="5933" y="37"/>
                    </a:cubicBezTo>
                    <a:lnTo>
                      <a:pt x="5933" y="37"/>
                    </a:lnTo>
                    <a:cubicBezTo>
                      <a:pt x="5718" y="13"/>
                      <a:pt x="5502" y="1"/>
                      <a:pt x="5285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2" name="Google Shape;4019;p69">
                <a:extLst>
                  <a:ext uri="{FF2B5EF4-FFF2-40B4-BE49-F238E27FC236}">
                    <a16:creationId xmlns:a16="http://schemas.microsoft.com/office/drawing/2014/main" id="{4072D9F3-8B1F-A5F8-A1CC-70EC5E4B7DBE}"/>
                  </a:ext>
                </a:extLst>
              </p:cNvPr>
              <p:cNvSpPr/>
              <p:nvPr/>
            </p:nvSpPr>
            <p:spPr>
              <a:xfrm>
                <a:off x="-702825" y="3924475"/>
                <a:ext cx="397825" cy="264825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0593" extrusionOk="0">
                    <a:moveTo>
                      <a:pt x="7703" y="1"/>
                    </a:moveTo>
                    <a:cubicBezTo>
                      <a:pt x="5595" y="1"/>
                      <a:pt x="3666" y="672"/>
                      <a:pt x="2336" y="1920"/>
                    </a:cubicBezTo>
                    <a:cubicBezTo>
                      <a:pt x="401" y="3754"/>
                      <a:pt x="1" y="6790"/>
                      <a:pt x="1502" y="8691"/>
                    </a:cubicBezTo>
                    <a:cubicBezTo>
                      <a:pt x="2603" y="10092"/>
                      <a:pt x="4304" y="10592"/>
                      <a:pt x="5938" y="10592"/>
                    </a:cubicBezTo>
                    <a:cubicBezTo>
                      <a:pt x="6739" y="10592"/>
                      <a:pt x="7473" y="10459"/>
                      <a:pt x="8106" y="10292"/>
                    </a:cubicBezTo>
                    <a:cubicBezTo>
                      <a:pt x="9274" y="9992"/>
                      <a:pt x="10341" y="9492"/>
                      <a:pt x="11375" y="9025"/>
                    </a:cubicBezTo>
                    <a:cubicBezTo>
                      <a:pt x="12309" y="8591"/>
                      <a:pt x="13210" y="8191"/>
                      <a:pt x="14144" y="7924"/>
                    </a:cubicBezTo>
                    <a:cubicBezTo>
                      <a:pt x="14478" y="7790"/>
                      <a:pt x="14644" y="7457"/>
                      <a:pt x="14544" y="7123"/>
                    </a:cubicBezTo>
                    <a:cubicBezTo>
                      <a:pt x="14459" y="6838"/>
                      <a:pt x="14203" y="6675"/>
                      <a:pt x="13922" y="6675"/>
                    </a:cubicBezTo>
                    <a:cubicBezTo>
                      <a:pt x="13875" y="6675"/>
                      <a:pt x="13826" y="6680"/>
                      <a:pt x="13777" y="6690"/>
                    </a:cubicBezTo>
                    <a:cubicBezTo>
                      <a:pt x="12776" y="7023"/>
                      <a:pt x="11776" y="7457"/>
                      <a:pt x="10842" y="7857"/>
                    </a:cubicBezTo>
                    <a:cubicBezTo>
                      <a:pt x="9808" y="8324"/>
                      <a:pt x="8807" y="8791"/>
                      <a:pt x="7773" y="9091"/>
                    </a:cubicBezTo>
                    <a:cubicBezTo>
                      <a:pt x="7213" y="9237"/>
                      <a:pt x="6567" y="9330"/>
                      <a:pt x="5910" y="9330"/>
                    </a:cubicBezTo>
                    <a:cubicBezTo>
                      <a:pt x="4610" y="9330"/>
                      <a:pt x="3267" y="8966"/>
                      <a:pt x="2469" y="7924"/>
                    </a:cubicBezTo>
                    <a:cubicBezTo>
                      <a:pt x="1268" y="6356"/>
                      <a:pt x="1869" y="4021"/>
                      <a:pt x="3170" y="2787"/>
                    </a:cubicBezTo>
                    <a:cubicBezTo>
                      <a:pt x="4261" y="1750"/>
                      <a:pt x="5821" y="1204"/>
                      <a:pt x="7613" y="1204"/>
                    </a:cubicBezTo>
                    <a:cubicBezTo>
                      <a:pt x="8011" y="1204"/>
                      <a:pt x="8421" y="1231"/>
                      <a:pt x="8840" y="1286"/>
                    </a:cubicBezTo>
                    <a:cubicBezTo>
                      <a:pt x="10942" y="1586"/>
                      <a:pt x="12977" y="2487"/>
                      <a:pt x="14878" y="3354"/>
                    </a:cubicBezTo>
                    <a:cubicBezTo>
                      <a:pt x="14984" y="3407"/>
                      <a:pt x="15097" y="3433"/>
                      <a:pt x="15206" y="3433"/>
                    </a:cubicBezTo>
                    <a:cubicBezTo>
                      <a:pt x="15436" y="3433"/>
                      <a:pt x="15644" y="3314"/>
                      <a:pt x="15712" y="3087"/>
                    </a:cubicBezTo>
                    <a:cubicBezTo>
                      <a:pt x="15912" y="2754"/>
                      <a:pt x="15779" y="2353"/>
                      <a:pt x="15445" y="2253"/>
                    </a:cubicBezTo>
                    <a:cubicBezTo>
                      <a:pt x="13410" y="1319"/>
                      <a:pt x="11309" y="352"/>
                      <a:pt x="9007" y="85"/>
                    </a:cubicBezTo>
                    <a:cubicBezTo>
                      <a:pt x="8567" y="29"/>
                      <a:pt x="8131" y="1"/>
                      <a:pt x="770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3" name="Google Shape;4020;p69">
                <a:extLst>
                  <a:ext uri="{FF2B5EF4-FFF2-40B4-BE49-F238E27FC236}">
                    <a16:creationId xmlns:a16="http://schemas.microsoft.com/office/drawing/2014/main" id="{A98639D1-AFD4-7D47-CF86-5E961A9D2B2B}"/>
                  </a:ext>
                </a:extLst>
              </p:cNvPr>
              <p:cNvSpPr/>
              <p:nvPr/>
            </p:nvSpPr>
            <p:spPr>
              <a:xfrm>
                <a:off x="-546875" y="4727150"/>
                <a:ext cx="22685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7966" extrusionOk="0">
                    <a:moveTo>
                      <a:pt x="7673" y="1"/>
                    </a:moveTo>
                    <a:cubicBezTo>
                      <a:pt x="5204" y="1168"/>
                      <a:pt x="2936" y="2770"/>
                      <a:pt x="1035" y="4738"/>
                    </a:cubicBezTo>
                    <a:cubicBezTo>
                      <a:pt x="701" y="5071"/>
                      <a:pt x="367" y="5405"/>
                      <a:pt x="201" y="5872"/>
                    </a:cubicBezTo>
                    <a:cubicBezTo>
                      <a:pt x="34" y="6305"/>
                      <a:pt x="0" y="6839"/>
                      <a:pt x="201" y="7206"/>
                    </a:cubicBezTo>
                    <a:cubicBezTo>
                      <a:pt x="568" y="7840"/>
                      <a:pt x="1401" y="7940"/>
                      <a:pt x="2102" y="7940"/>
                    </a:cubicBezTo>
                    <a:cubicBezTo>
                      <a:pt x="2495" y="7957"/>
                      <a:pt x="2888" y="7965"/>
                      <a:pt x="3280" y="7965"/>
                    </a:cubicBezTo>
                    <a:cubicBezTo>
                      <a:pt x="5222" y="7965"/>
                      <a:pt x="7159" y="7761"/>
                      <a:pt x="9074" y="7373"/>
                    </a:cubicBezTo>
                    <a:lnTo>
                      <a:pt x="7673" y="1"/>
                    </a:ln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4" name="Google Shape;4021;p69">
                <a:extLst>
                  <a:ext uri="{FF2B5EF4-FFF2-40B4-BE49-F238E27FC236}">
                    <a16:creationId xmlns:a16="http://schemas.microsoft.com/office/drawing/2014/main" id="{D5CD4665-C6A9-0FA4-8002-6C03B08D267E}"/>
                  </a:ext>
                </a:extLst>
              </p:cNvPr>
              <p:cNvSpPr/>
              <p:nvPr/>
            </p:nvSpPr>
            <p:spPr>
              <a:xfrm>
                <a:off x="-562725" y="4711325"/>
                <a:ext cx="2627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9241" extrusionOk="0">
                    <a:moveTo>
                      <a:pt x="8294" y="1"/>
                    </a:moveTo>
                    <a:cubicBezTo>
                      <a:pt x="8208" y="1"/>
                      <a:pt x="8122" y="21"/>
                      <a:pt x="8040" y="67"/>
                    </a:cubicBezTo>
                    <a:cubicBezTo>
                      <a:pt x="5505" y="1268"/>
                      <a:pt x="3203" y="2936"/>
                      <a:pt x="1235" y="4937"/>
                    </a:cubicBezTo>
                    <a:cubicBezTo>
                      <a:pt x="901" y="5271"/>
                      <a:pt x="534" y="5704"/>
                      <a:pt x="301" y="6238"/>
                    </a:cubicBezTo>
                    <a:cubicBezTo>
                      <a:pt x="1" y="6905"/>
                      <a:pt x="1" y="7639"/>
                      <a:pt x="334" y="8173"/>
                    </a:cubicBezTo>
                    <a:cubicBezTo>
                      <a:pt x="968" y="9207"/>
                      <a:pt x="2302" y="9240"/>
                      <a:pt x="2803" y="9240"/>
                    </a:cubicBezTo>
                    <a:lnTo>
                      <a:pt x="3803" y="9240"/>
                    </a:lnTo>
                    <a:cubicBezTo>
                      <a:pt x="5838" y="9240"/>
                      <a:pt x="7873" y="9040"/>
                      <a:pt x="9908" y="8706"/>
                    </a:cubicBezTo>
                    <a:cubicBezTo>
                      <a:pt x="10241" y="8606"/>
                      <a:pt x="10508" y="8273"/>
                      <a:pt x="10408" y="7939"/>
                    </a:cubicBezTo>
                    <a:cubicBezTo>
                      <a:pt x="10349" y="7644"/>
                      <a:pt x="10081" y="7427"/>
                      <a:pt x="9790" y="7427"/>
                    </a:cubicBezTo>
                    <a:cubicBezTo>
                      <a:pt x="9751" y="7427"/>
                      <a:pt x="9713" y="7431"/>
                      <a:pt x="9674" y="7439"/>
                    </a:cubicBezTo>
                    <a:cubicBezTo>
                      <a:pt x="7692" y="7818"/>
                      <a:pt x="5709" y="8018"/>
                      <a:pt x="3705" y="8018"/>
                    </a:cubicBezTo>
                    <a:cubicBezTo>
                      <a:pt x="3416" y="8018"/>
                      <a:pt x="3126" y="8014"/>
                      <a:pt x="2836" y="8006"/>
                    </a:cubicBezTo>
                    <a:cubicBezTo>
                      <a:pt x="2035" y="7939"/>
                      <a:pt x="1568" y="7839"/>
                      <a:pt x="1402" y="7539"/>
                    </a:cubicBezTo>
                    <a:cubicBezTo>
                      <a:pt x="1302" y="7339"/>
                      <a:pt x="1302" y="7038"/>
                      <a:pt x="1402" y="6738"/>
                    </a:cubicBezTo>
                    <a:cubicBezTo>
                      <a:pt x="1568" y="6405"/>
                      <a:pt x="1835" y="6104"/>
                      <a:pt x="2136" y="5838"/>
                    </a:cubicBezTo>
                    <a:cubicBezTo>
                      <a:pt x="4004" y="3903"/>
                      <a:pt x="6172" y="2368"/>
                      <a:pt x="8573" y="1201"/>
                    </a:cubicBezTo>
                    <a:cubicBezTo>
                      <a:pt x="8874" y="1034"/>
                      <a:pt x="9040" y="667"/>
                      <a:pt x="8874" y="367"/>
                    </a:cubicBezTo>
                    <a:cubicBezTo>
                      <a:pt x="8752" y="149"/>
                      <a:pt x="8525" y="1"/>
                      <a:pt x="829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Google Shape;4022;p69">
                <a:extLst>
                  <a:ext uri="{FF2B5EF4-FFF2-40B4-BE49-F238E27FC236}">
                    <a16:creationId xmlns:a16="http://schemas.microsoft.com/office/drawing/2014/main" id="{BC4D18D5-8149-4E5F-29F0-D3BC4E4D1E8F}"/>
                  </a:ext>
                </a:extLst>
              </p:cNvPr>
              <p:cNvSpPr/>
              <p:nvPr/>
            </p:nvSpPr>
            <p:spPr>
              <a:xfrm>
                <a:off x="-394275" y="4513900"/>
                <a:ext cx="7697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30790" h="17220" extrusionOk="0">
                    <a:moveTo>
                      <a:pt x="17635" y="1"/>
                    </a:moveTo>
                    <a:cubicBezTo>
                      <a:pt x="17259" y="1"/>
                      <a:pt x="16885" y="9"/>
                      <a:pt x="16513" y="25"/>
                    </a:cubicBezTo>
                    <a:cubicBezTo>
                      <a:pt x="14511" y="92"/>
                      <a:pt x="12510" y="425"/>
                      <a:pt x="10508" y="725"/>
                    </a:cubicBezTo>
                    <a:cubicBezTo>
                      <a:pt x="9508" y="859"/>
                      <a:pt x="8507" y="1026"/>
                      <a:pt x="7506" y="1126"/>
                    </a:cubicBezTo>
                    <a:cubicBezTo>
                      <a:pt x="6739" y="1226"/>
                      <a:pt x="5672" y="1126"/>
                      <a:pt x="4971" y="1493"/>
                    </a:cubicBezTo>
                    <a:cubicBezTo>
                      <a:pt x="2302" y="2894"/>
                      <a:pt x="501" y="6463"/>
                      <a:pt x="168" y="9298"/>
                    </a:cubicBezTo>
                    <a:cubicBezTo>
                      <a:pt x="1" y="10666"/>
                      <a:pt x="134" y="12100"/>
                      <a:pt x="668" y="13334"/>
                    </a:cubicBezTo>
                    <a:cubicBezTo>
                      <a:pt x="2169" y="16837"/>
                      <a:pt x="6472" y="17070"/>
                      <a:pt x="9774" y="17137"/>
                    </a:cubicBezTo>
                    <a:cubicBezTo>
                      <a:pt x="11414" y="17182"/>
                      <a:pt x="13062" y="17220"/>
                      <a:pt x="14711" y="17220"/>
                    </a:cubicBezTo>
                    <a:cubicBezTo>
                      <a:pt x="17925" y="17220"/>
                      <a:pt x="21143" y="17077"/>
                      <a:pt x="24318" y="16570"/>
                    </a:cubicBezTo>
                    <a:cubicBezTo>
                      <a:pt x="26353" y="16236"/>
                      <a:pt x="28955" y="15603"/>
                      <a:pt x="30022" y="13701"/>
                    </a:cubicBezTo>
                    <a:cubicBezTo>
                      <a:pt x="30589" y="12734"/>
                      <a:pt x="30789" y="11600"/>
                      <a:pt x="30789" y="10466"/>
                    </a:cubicBezTo>
                    <a:cubicBezTo>
                      <a:pt x="30789" y="7764"/>
                      <a:pt x="29622" y="5062"/>
                      <a:pt x="27621" y="3227"/>
                    </a:cubicBezTo>
                    <a:cubicBezTo>
                      <a:pt x="25021" y="778"/>
                      <a:pt x="21270" y="1"/>
                      <a:pt x="17635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6" name="Google Shape;4023;p69">
                <a:extLst>
                  <a:ext uri="{FF2B5EF4-FFF2-40B4-BE49-F238E27FC236}">
                    <a16:creationId xmlns:a16="http://schemas.microsoft.com/office/drawing/2014/main" id="{A6F98F38-D3B1-8D27-2430-5067FE6D5F61}"/>
                  </a:ext>
                </a:extLst>
              </p:cNvPr>
              <p:cNvSpPr/>
              <p:nvPr/>
            </p:nvSpPr>
            <p:spPr>
              <a:xfrm>
                <a:off x="-409275" y="4498725"/>
                <a:ext cx="801425" cy="460300"/>
              </a:xfrm>
              <a:custGeom>
                <a:avLst/>
                <a:gdLst/>
                <a:ahLst/>
                <a:cxnLst/>
                <a:rect l="l" t="t" r="r" b="b"/>
                <a:pathLst>
                  <a:path w="32057" h="18412" extrusionOk="0">
                    <a:moveTo>
                      <a:pt x="18362" y="1201"/>
                    </a:moveTo>
                    <a:cubicBezTo>
                      <a:pt x="21403" y="1201"/>
                      <a:pt x="25136" y="1831"/>
                      <a:pt x="27754" y="4301"/>
                    </a:cubicBezTo>
                    <a:cubicBezTo>
                      <a:pt x="29622" y="6002"/>
                      <a:pt x="30722" y="8537"/>
                      <a:pt x="30722" y="11073"/>
                    </a:cubicBezTo>
                    <a:cubicBezTo>
                      <a:pt x="30722" y="12207"/>
                      <a:pt x="30522" y="13174"/>
                      <a:pt x="30055" y="13975"/>
                    </a:cubicBezTo>
                    <a:cubicBezTo>
                      <a:pt x="29088" y="15643"/>
                      <a:pt x="26753" y="16210"/>
                      <a:pt x="24785" y="16543"/>
                    </a:cubicBezTo>
                    <a:cubicBezTo>
                      <a:pt x="21763" y="17033"/>
                      <a:pt x="18659" y="17169"/>
                      <a:pt x="15578" y="17169"/>
                    </a:cubicBezTo>
                    <a:cubicBezTo>
                      <a:pt x="13830" y="17169"/>
                      <a:pt x="12089" y="17125"/>
                      <a:pt x="10374" y="17077"/>
                    </a:cubicBezTo>
                    <a:cubicBezTo>
                      <a:pt x="6739" y="17010"/>
                      <a:pt x="3103" y="16677"/>
                      <a:pt x="1835" y="13674"/>
                    </a:cubicBezTo>
                    <a:cubicBezTo>
                      <a:pt x="1368" y="12574"/>
                      <a:pt x="1201" y="11306"/>
                      <a:pt x="1368" y="9905"/>
                    </a:cubicBezTo>
                    <a:cubicBezTo>
                      <a:pt x="1702" y="7337"/>
                      <a:pt x="3369" y="3867"/>
                      <a:pt x="5838" y="2633"/>
                    </a:cubicBezTo>
                    <a:cubicBezTo>
                      <a:pt x="6238" y="2400"/>
                      <a:pt x="6839" y="2400"/>
                      <a:pt x="7372" y="2366"/>
                    </a:cubicBezTo>
                    <a:cubicBezTo>
                      <a:pt x="7606" y="2366"/>
                      <a:pt x="7906" y="2366"/>
                      <a:pt x="8173" y="2333"/>
                    </a:cubicBezTo>
                    <a:cubicBezTo>
                      <a:pt x="9207" y="2200"/>
                      <a:pt x="10208" y="2033"/>
                      <a:pt x="11208" y="1899"/>
                    </a:cubicBezTo>
                    <a:lnTo>
                      <a:pt x="11609" y="1866"/>
                    </a:lnTo>
                    <a:cubicBezTo>
                      <a:pt x="13443" y="1633"/>
                      <a:pt x="15345" y="1332"/>
                      <a:pt x="17179" y="1232"/>
                    </a:cubicBezTo>
                    <a:cubicBezTo>
                      <a:pt x="17558" y="1212"/>
                      <a:pt x="17954" y="1201"/>
                      <a:pt x="18362" y="1201"/>
                    </a:cubicBezTo>
                    <a:close/>
                    <a:moveTo>
                      <a:pt x="18360" y="1"/>
                    </a:moveTo>
                    <a:cubicBezTo>
                      <a:pt x="17929" y="1"/>
                      <a:pt x="17511" y="12"/>
                      <a:pt x="17113" y="31"/>
                    </a:cubicBezTo>
                    <a:cubicBezTo>
                      <a:pt x="15211" y="98"/>
                      <a:pt x="13277" y="398"/>
                      <a:pt x="11442" y="665"/>
                    </a:cubicBezTo>
                    <a:lnTo>
                      <a:pt x="11042" y="699"/>
                    </a:lnTo>
                    <a:cubicBezTo>
                      <a:pt x="10041" y="865"/>
                      <a:pt x="9040" y="999"/>
                      <a:pt x="8039" y="1132"/>
                    </a:cubicBezTo>
                    <a:cubicBezTo>
                      <a:pt x="7839" y="1166"/>
                      <a:pt x="7572" y="1166"/>
                      <a:pt x="7339" y="1166"/>
                    </a:cubicBezTo>
                    <a:cubicBezTo>
                      <a:pt x="6672" y="1199"/>
                      <a:pt x="5905" y="1199"/>
                      <a:pt x="5271" y="1532"/>
                    </a:cubicBezTo>
                    <a:cubicBezTo>
                      <a:pt x="2369" y="3000"/>
                      <a:pt x="501" y="6803"/>
                      <a:pt x="167" y="9805"/>
                    </a:cubicBezTo>
                    <a:cubicBezTo>
                      <a:pt x="0" y="11373"/>
                      <a:pt x="167" y="12907"/>
                      <a:pt x="701" y="14175"/>
                    </a:cubicBezTo>
                    <a:cubicBezTo>
                      <a:pt x="2402" y="18178"/>
                      <a:pt x="7406" y="18244"/>
                      <a:pt x="10374" y="18344"/>
                    </a:cubicBezTo>
                    <a:cubicBezTo>
                      <a:pt x="12076" y="18378"/>
                      <a:pt x="13744" y="18411"/>
                      <a:pt x="15445" y="18411"/>
                    </a:cubicBezTo>
                    <a:cubicBezTo>
                      <a:pt x="18614" y="18411"/>
                      <a:pt x="21883" y="18311"/>
                      <a:pt x="25052" y="17777"/>
                    </a:cubicBezTo>
                    <a:cubicBezTo>
                      <a:pt x="27287" y="17410"/>
                      <a:pt x="30022" y="16710"/>
                      <a:pt x="31223" y="14575"/>
                    </a:cubicBezTo>
                    <a:cubicBezTo>
                      <a:pt x="31756" y="13641"/>
                      <a:pt x="32057" y="12474"/>
                      <a:pt x="32057" y="11073"/>
                    </a:cubicBezTo>
                    <a:cubicBezTo>
                      <a:pt x="32057" y="8204"/>
                      <a:pt x="30789" y="5335"/>
                      <a:pt x="28688" y="3367"/>
                    </a:cubicBezTo>
                    <a:cubicBezTo>
                      <a:pt x="25739" y="654"/>
                      <a:pt x="21644" y="1"/>
                      <a:pt x="1836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7" name="Google Shape;4024;p69">
                <a:extLst>
                  <a:ext uri="{FF2B5EF4-FFF2-40B4-BE49-F238E27FC236}">
                    <a16:creationId xmlns:a16="http://schemas.microsoft.com/office/drawing/2014/main" id="{54FDDE2D-18D4-16E9-6649-45801343F70F}"/>
                  </a:ext>
                </a:extLst>
              </p:cNvPr>
              <p:cNvSpPr/>
              <p:nvPr/>
            </p:nvSpPr>
            <p:spPr>
              <a:xfrm>
                <a:off x="-732000" y="3971375"/>
                <a:ext cx="1048275" cy="787050"/>
              </a:xfrm>
              <a:custGeom>
                <a:avLst/>
                <a:gdLst/>
                <a:ahLst/>
                <a:cxnLst/>
                <a:rect l="l" t="t" r="r" b="b"/>
                <a:pathLst>
                  <a:path w="41931" h="31482" extrusionOk="0">
                    <a:moveTo>
                      <a:pt x="21593" y="0"/>
                    </a:moveTo>
                    <a:cubicBezTo>
                      <a:pt x="16520" y="0"/>
                      <a:pt x="11658" y="2022"/>
                      <a:pt x="7472" y="5214"/>
                    </a:cubicBezTo>
                    <a:cubicBezTo>
                      <a:pt x="5404" y="6815"/>
                      <a:pt x="3569" y="8883"/>
                      <a:pt x="2268" y="11118"/>
                    </a:cubicBezTo>
                    <a:cubicBezTo>
                      <a:pt x="634" y="14087"/>
                      <a:pt x="0" y="17489"/>
                      <a:pt x="1101" y="20992"/>
                    </a:cubicBezTo>
                    <a:cubicBezTo>
                      <a:pt x="2268" y="24761"/>
                      <a:pt x="5471" y="27597"/>
                      <a:pt x="9107" y="29164"/>
                    </a:cubicBezTo>
                    <a:cubicBezTo>
                      <a:pt x="12676" y="30766"/>
                      <a:pt x="16679" y="31166"/>
                      <a:pt x="20615" y="31399"/>
                    </a:cubicBezTo>
                    <a:cubicBezTo>
                      <a:pt x="21573" y="31449"/>
                      <a:pt x="22546" y="31482"/>
                      <a:pt x="23521" y="31482"/>
                    </a:cubicBezTo>
                    <a:cubicBezTo>
                      <a:pt x="27770" y="31482"/>
                      <a:pt x="32061" y="30866"/>
                      <a:pt x="35425" y="28397"/>
                    </a:cubicBezTo>
                    <a:cubicBezTo>
                      <a:pt x="40362" y="24728"/>
                      <a:pt x="41930" y="17423"/>
                      <a:pt x="39662" y="11719"/>
                    </a:cubicBezTo>
                    <a:cubicBezTo>
                      <a:pt x="37394" y="5981"/>
                      <a:pt x="31823" y="1878"/>
                      <a:pt x="25819" y="477"/>
                    </a:cubicBezTo>
                    <a:cubicBezTo>
                      <a:pt x="24401" y="153"/>
                      <a:pt x="22989" y="0"/>
                      <a:pt x="21593" y="0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8" name="Google Shape;4025;p69">
                <a:extLst>
                  <a:ext uri="{FF2B5EF4-FFF2-40B4-BE49-F238E27FC236}">
                    <a16:creationId xmlns:a16="http://schemas.microsoft.com/office/drawing/2014/main" id="{D01EA995-9C1C-6A3E-59BE-4E322EFBDCC0}"/>
                  </a:ext>
                </a:extLst>
              </p:cNvPr>
              <p:cNvSpPr/>
              <p:nvPr/>
            </p:nvSpPr>
            <p:spPr>
              <a:xfrm>
                <a:off x="-746175" y="3956825"/>
                <a:ext cx="1081625" cy="817900"/>
              </a:xfrm>
              <a:custGeom>
                <a:avLst/>
                <a:gdLst/>
                <a:ahLst/>
                <a:cxnLst/>
                <a:rect l="l" t="t" r="r" b="b"/>
                <a:pathLst>
                  <a:path w="43265" h="32716" extrusionOk="0">
                    <a:moveTo>
                      <a:pt x="22280" y="1240"/>
                    </a:moveTo>
                    <a:cubicBezTo>
                      <a:pt x="23642" y="1240"/>
                      <a:pt x="24994" y="1390"/>
                      <a:pt x="26319" y="1693"/>
                    </a:cubicBezTo>
                    <a:cubicBezTo>
                      <a:pt x="32490" y="3127"/>
                      <a:pt x="37594" y="7297"/>
                      <a:pt x="39695" y="12534"/>
                    </a:cubicBezTo>
                    <a:cubicBezTo>
                      <a:pt x="41930" y="18238"/>
                      <a:pt x="40195" y="25143"/>
                      <a:pt x="35659" y="28512"/>
                    </a:cubicBezTo>
                    <a:cubicBezTo>
                      <a:pt x="32395" y="30901"/>
                      <a:pt x="28244" y="31473"/>
                      <a:pt x="24248" y="31473"/>
                    </a:cubicBezTo>
                    <a:cubicBezTo>
                      <a:pt x="23221" y="31473"/>
                      <a:pt x="22204" y="31436"/>
                      <a:pt x="21215" y="31381"/>
                    </a:cubicBezTo>
                    <a:cubicBezTo>
                      <a:pt x="17679" y="31214"/>
                      <a:pt x="13543" y="30814"/>
                      <a:pt x="9907" y="29213"/>
                    </a:cubicBezTo>
                    <a:cubicBezTo>
                      <a:pt x="6138" y="27545"/>
                      <a:pt x="3336" y="24710"/>
                      <a:pt x="2302" y="21407"/>
                    </a:cubicBezTo>
                    <a:cubicBezTo>
                      <a:pt x="1334" y="18372"/>
                      <a:pt x="1701" y="15136"/>
                      <a:pt x="3403" y="12034"/>
                    </a:cubicBezTo>
                    <a:cubicBezTo>
                      <a:pt x="4537" y="9899"/>
                      <a:pt x="6305" y="7964"/>
                      <a:pt x="8506" y="6330"/>
                    </a:cubicBezTo>
                    <a:cubicBezTo>
                      <a:pt x="12864" y="2978"/>
                      <a:pt x="17640" y="1240"/>
                      <a:pt x="22280" y="1240"/>
                    </a:cubicBezTo>
                    <a:close/>
                    <a:moveTo>
                      <a:pt x="22173" y="1"/>
                    </a:moveTo>
                    <a:cubicBezTo>
                      <a:pt x="17260" y="1"/>
                      <a:pt x="12248" y="1833"/>
                      <a:pt x="7672" y="5329"/>
                    </a:cubicBezTo>
                    <a:cubicBezTo>
                      <a:pt x="5404" y="7064"/>
                      <a:pt x="3536" y="9165"/>
                      <a:pt x="2302" y="11400"/>
                    </a:cubicBezTo>
                    <a:cubicBezTo>
                      <a:pt x="400" y="14802"/>
                      <a:pt x="0" y="18372"/>
                      <a:pt x="1068" y="21807"/>
                    </a:cubicBezTo>
                    <a:cubicBezTo>
                      <a:pt x="2202" y="25410"/>
                      <a:pt x="5237" y="28546"/>
                      <a:pt x="9407" y="30347"/>
                    </a:cubicBezTo>
                    <a:cubicBezTo>
                      <a:pt x="13210" y="32015"/>
                      <a:pt x="17479" y="32415"/>
                      <a:pt x="21149" y="32649"/>
                    </a:cubicBezTo>
                    <a:cubicBezTo>
                      <a:pt x="22149" y="32682"/>
                      <a:pt x="23150" y="32715"/>
                      <a:pt x="24184" y="32715"/>
                    </a:cubicBezTo>
                    <a:cubicBezTo>
                      <a:pt x="28420" y="32715"/>
                      <a:pt x="32857" y="32081"/>
                      <a:pt x="36359" y="29513"/>
                    </a:cubicBezTo>
                    <a:cubicBezTo>
                      <a:pt x="41363" y="25810"/>
                      <a:pt x="43264" y="18305"/>
                      <a:pt x="40796" y="12067"/>
                    </a:cubicBezTo>
                    <a:cubicBezTo>
                      <a:pt x="38561" y="6463"/>
                      <a:pt x="33090" y="1993"/>
                      <a:pt x="26519" y="492"/>
                    </a:cubicBezTo>
                    <a:cubicBezTo>
                      <a:pt x="25088" y="163"/>
                      <a:pt x="23635" y="1"/>
                      <a:pt x="2217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69" name="Google Shape;4026;p69">
                <a:extLst>
                  <a:ext uri="{FF2B5EF4-FFF2-40B4-BE49-F238E27FC236}">
                    <a16:creationId xmlns:a16="http://schemas.microsoft.com/office/drawing/2014/main" id="{E579C710-8B1F-F892-FA8B-4E5002DE835B}"/>
                  </a:ext>
                </a:extLst>
              </p:cNvPr>
              <p:cNvSpPr/>
              <p:nvPr/>
            </p:nvSpPr>
            <p:spPr>
              <a:xfrm>
                <a:off x="-9000" y="4017525"/>
                <a:ext cx="386150" cy="365000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4600" extrusionOk="0">
                    <a:moveTo>
                      <a:pt x="2167" y="1"/>
                    </a:moveTo>
                    <a:cubicBezTo>
                      <a:pt x="1533" y="1"/>
                      <a:pt x="899" y="14"/>
                      <a:pt x="268" y="32"/>
                    </a:cubicBezTo>
                    <a:lnTo>
                      <a:pt x="1" y="5236"/>
                    </a:lnTo>
                    <a:cubicBezTo>
                      <a:pt x="1" y="7971"/>
                      <a:pt x="68" y="11073"/>
                      <a:pt x="2069" y="12941"/>
                    </a:cubicBezTo>
                    <a:cubicBezTo>
                      <a:pt x="3340" y="14124"/>
                      <a:pt x="5109" y="14599"/>
                      <a:pt x="6865" y="14599"/>
                    </a:cubicBezTo>
                    <a:cubicBezTo>
                      <a:pt x="7090" y="14599"/>
                      <a:pt x="7316" y="14591"/>
                      <a:pt x="7540" y="14576"/>
                    </a:cubicBezTo>
                    <a:cubicBezTo>
                      <a:pt x="10542" y="14409"/>
                      <a:pt x="13711" y="12875"/>
                      <a:pt x="14711" y="10039"/>
                    </a:cubicBezTo>
                    <a:cubicBezTo>
                      <a:pt x="15445" y="7871"/>
                      <a:pt x="14711" y="5303"/>
                      <a:pt x="13177" y="3601"/>
                    </a:cubicBezTo>
                    <a:cubicBezTo>
                      <a:pt x="11609" y="1900"/>
                      <a:pt x="9408" y="900"/>
                      <a:pt x="7173" y="433"/>
                    </a:cubicBezTo>
                    <a:cubicBezTo>
                      <a:pt x="5527" y="94"/>
                      <a:pt x="3845" y="1"/>
                      <a:pt x="2167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0" name="Google Shape;4027;p69">
                <a:extLst>
                  <a:ext uri="{FF2B5EF4-FFF2-40B4-BE49-F238E27FC236}">
                    <a16:creationId xmlns:a16="http://schemas.microsoft.com/office/drawing/2014/main" id="{1BF30269-4AEF-35DA-B574-5F18E1C65551}"/>
                  </a:ext>
                </a:extLst>
              </p:cNvPr>
              <p:cNvSpPr/>
              <p:nvPr/>
            </p:nvSpPr>
            <p:spPr>
              <a:xfrm>
                <a:off x="-24825" y="4000850"/>
                <a:ext cx="41780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5877" extrusionOk="0">
                    <a:moveTo>
                      <a:pt x="2808" y="1"/>
                    </a:moveTo>
                    <a:cubicBezTo>
                      <a:pt x="2168" y="1"/>
                      <a:pt x="1532" y="14"/>
                      <a:pt x="901" y="32"/>
                    </a:cubicBezTo>
                    <a:cubicBezTo>
                      <a:pt x="567" y="32"/>
                      <a:pt x="300" y="299"/>
                      <a:pt x="300" y="633"/>
                    </a:cubicBezTo>
                    <a:cubicBezTo>
                      <a:pt x="300" y="966"/>
                      <a:pt x="534" y="1266"/>
                      <a:pt x="901" y="1266"/>
                    </a:cubicBezTo>
                    <a:cubicBezTo>
                      <a:pt x="1184" y="1266"/>
                      <a:pt x="1468" y="1266"/>
                      <a:pt x="1753" y="1266"/>
                    </a:cubicBezTo>
                    <a:cubicBezTo>
                      <a:pt x="3743" y="1266"/>
                      <a:pt x="5746" y="1291"/>
                      <a:pt x="7672" y="1700"/>
                    </a:cubicBezTo>
                    <a:cubicBezTo>
                      <a:pt x="9340" y="2034"/>
                      <a:pt x="11708" y="2801"/>
                      <a:pt x="13343" y="4635"/>
                    </a:cubicBezTo>
                    <a:cubicBezTo>
                      <a:pt x="14844" y="6303"/>
                      <a:pt x="15378" y="8605"/>
                      <a:pt x="14744" y="10440"/>
                    </a:cubicBezTo>
                    <a:cubicBezTo>
                      <a:pt x="13843" y="13108"/>
                      <a:pt x="10808" y="14442"/>
                      <a:pt x="8173" y="14576"/>
                    </a:cubicBezTo>
                    <a:cubicBezTo>
                      <a:pt x="8022" y="14584"/>
                      <a:pt x="7855" y="14589"/>
                      <a:pt x="7674" y="14589"/>
                    </a:cubicBezTo>
                    <a:cubicBezTo>
                      <a:pt x="6409" y="14589"/>
                      <a:pt x="4482" y="14334"/>
                      <a:pt x="3169" y="13108"/>
                    </a:cubicBezTo>
                    <a:cubicBezTo>
                      <a:pt x="1368" y="11440"/>
                      <a:pt x="1234" y="8605"/>
                      <a:pt x="1234" y="5870"/>
                    </a:cubicBezTo>
                    <a:cubicBezTo>
                      <a:pt x="1234" y="5536"/>
                      <a:pt x="967" y="5236"/>
                      <a:pt x="634" y="5236"/>
                    </a:cubicBezTo>
                    <a:cubicBezTo>
                      <a:pt x="300" y="5236"/>
                      <a:pt x="0" y="5536"/>
                      <a:pt x="0" y="5870"/>
                    </a:cubicBezTo>
                    <a:cubicBezTo>
                      <a:pt x="0" y="8738"/>
                      <a:pt x="133" y="11974"/>
                      <a:pt x="2302" y="14042"/>
                    </a:cubicBezTo>
                    <a:cubicBezTo>
                      <a:pt x="3536" y="15243"/>
                      <a:pt x="5404" y="15877"/>
                      <a:pt x="7572" y="15877"/>
                    </a:cubicBezTo>
                    <a:cubicBezTo>
                      <a:pt x="7806" y="15877"/>
                      <a:pt x="8006" y="15877"/>
                      <a:pt x="8206" y="15810"/>
                    </a:cubicBezTo>
                    <a:cubicBezTo>
                      <a:pt x="11241" y="15643"/>
                      <a:pt x="14811" y="14042"/>
                      <a:pt x="15911" y="10873"/>
                    </a:cubicBezTo>
                    <a:cubicBezTo>
                      <a:pt x="16712" y="8572"/>
                      <a:pt x="16045" y="5803"/>
                      <a:pt x="14244" y="3801"/>
                    </a:cubicBezTo>
                    <a:cubicBezTo>
                      <a:pt x="12376" y="1733"/>
                      <a:pt x="9807" y="799"/>
                      <a:pt x="7906" y="432"/>
                    </a:cubicBezTo>
                    <a:cubicBezTo>
                      <a:pt x="6211" y="93"/>
                      <a:pt x="4499" y="1"/>
                      <a:pt x="280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1" name="Google Shape;4028;p69">
                <a:extLst>
                  <a:ext uri="{FF2B5EF4-FFF2-40B4-BE49-F238E27FC236}">
                    <a16:creationId xmlns:a16="http://schemas.microsoft.com/office/drawing/2014/main" id="{267C3BB8-47C7-5AD5-29A5-5077B56C7AA5}"/>
                  </a:ext>
                </a:extLst>
              </p:cNvPr>
              <p:cNvSpPr/>
              <p:nvPr/>
            </p:nvSpPr>
            <p:spPr>
              <a:xfrm>
                <a:off x="-391775" y="4807225"/>
                <a:ext cx="266050" cy="155125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6205" extrusionOk="0">
                    <a:moveTo>
                      <a:pt x="6539" y="0"/>
                    </a:moveTo>
                    <a:cubicBezTo>
                      <a:pt x="4537" y="1068"/>
                      <a:pt x="2636" y="2369"/>
                      <a:pt x="968" y="3903"/>
                    </a:cubicBezTo>
                    <a:cubicBezTo>
                      <a:pt x="501" y="4337"/>
                      <a:pt x="1" y="4904"/>
                      <a:pt x="201" y="5504"/>
                    </a:cubicBezTo>
                    <a:cubicBezTo>
                      <a:pt x="401" y="6071"/>
                      <a:pt x="1202" y="6205"/>
                      <a:pt x="1836" y="6205"/>
                    </a:cubicBezTo>
                    <a:cubicBezTo>
                      <a:pt x="4804" y="6205"/>
                      <a:pt x="7740" y="5871"/>
                      <a:pt x="10642" y="5204"/>
                    </a:cubicBezTo>
                    <a:lnTo>
                      <a:pt x="6539" y="0"/>
                    </a:ln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2" name="Google Shape;4029;p69">
                <a:extLst>
                  <a:ext uri="{FF2B5EF4-FFF2-40B4-BE49-F238E27FC236}">
                    <a16:creationId xmlns:a16="http://schemas.microsoft.com/office/drawing/2014/main" id="{8CA7D815-27AB-143E-94E3-C2A3B71A217B}"/>
                  </a:ext>
                </a:extLst>
              </p:cNvPr>
              <p:cNvSpPr/>
              <p:nvPr/>
            </p:nvSpPr>
            <p:spPr>
              <a:xfrm>
                <a:off x="-405100" y="4791600"/>
                <a:ext cx="297725" cy="186600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464" extrusionOk="0">
                    <a:moveTo>
                      <a:pt x="7097" y="0"/>
                    </a:moveTo>
                    <a:cubicBezTo>
                      <a:pt x="7006" y="0"/>
                      <a:pt x="6916" y="19"/>
                      <a:pt x="6838" y="58"/>
                    </a:cubicBezTo>
                    <a:cubicBezTo>
                      <a:pt x="4770" y="1159"/>
                      <a:pt x="2869" y="2527"/>
                      <a:pt x="1101" y="4094"/>
                    </a:cubicBezTo>
                    <a:cubicBezTo>
                      <a:pt x="0" y="5062"/>
                      <a:pt x="0" y="5862"/>
                      <a:pt x="200" y="6363"/>
                    </a:cubicBezTo>
                    <a:cubicBezTo>
                      <a:pt x="434" y="7096"/>
                      <a:pt x="1201" y="7463"/>
                      <a:pt x="2369" y="7463"/>
                    </a:cubicBezTo>
                    <a:lnTo>
                      <a:pt x="2602" y="7463"/>
                    </a:lnTo>
                    <a:cubicBezTo>
                      <a:pt x="5537" y="7463"/>
                      <a:pt x="8440" y="7096"/>
                      <a:pt x="11375" y="6463"/>
                    </a:cubicBezTo>
                    <a:cubicBezTo>
                      <a:pt x="11709" y="6363"/>
                      <a:pt x="11909" y="6029"/>
                      <a:pt x="11842" y="5695"/>
                    </a:cubicBezTo>
                    <a:cubicBezTo>
                      <a:pt x="11755" y="5405"/>
                      <a:pt x="11491" y="5216"/>
                      <a:pt x="11204" y="5216"/>
                    </a:cubicBezTo>
                    <a:cubicBezTo>
                      <a:pt x="11161" y="5216"/>
                      <a:pt x="11118" y="5220"/>
                      <a:pt x="11075" y="5228"/>
                    </a:cubicBezTo>
                    <a:cubicBezTo>
                      <a:pt x="8239" y="5896"/>
                      <a:pt x="5337" y="6196"/>
                      <a:pt x="2402" y="6196"/>
                    </a:cubicBezTo>
                    <a:cubicBezTo>
                      <a:pt x="1835" y="6196"/>
                      <a:pt x="1401" y="6129"/>
                      <a:pt x="1368" y="5896"/>
                    </a:cubicBezTo>
                    <a:cubicBezTo>
                      <a:pt x="1301" y="5695"/>
                      <a:pt x="1535" y="5362"/>
                      <a:pt x="1935" y="4995"/>
                    </a:cubicBezTo>
                    <a:cubicBezTo>
                      <a:pt x="3603" y="3494"/>
                      <a:pt x="5437" y="2193"/>
                      <a:pt x="7405" y="1159"/>
                    </a:cubicBezTo>
                    <a:cubicBezTo>
                      <a:pt x="7706" y="992"/>
                      <a:pt x="7839" y="625"/>
                      <a:pt x="7672" y="325"/>
                    </a:cubicBezTo>
                    <a:cubicBezTo>
                      <a:pt x="7554" y="112"/>
                      <a:pt x="7319" y="0"/>
                      <a:pt x="709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3" name="Google Shape;4030;p69">
                <a:extLst>
                  <a:ext uri="{FF2B5EF4-FFF2-40B4-BE49-F238E27FC236}">
                    <a16:creationId xmlns:a16="http://schemas.microsoft.com/office/drawing/2014/main" id="{F0A6A8D6-633A-A3E3-684B-77148F734E61}"/>
                  </a:ext>
                </a:extLst>
              </p:cNvPr>
              <p:cNvSpPr/>
              <p:nvPr/>
            </p:nvSpPr>
            <p:spPr>
              <a:xfrm>
                <a:off x="187825" y="4785525"/>
                <a:ext cx="33942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6354" extrusionOk="0">
                    <a:moveTo>
                      <a:pt x="5571" y="1"/>
                    </a:moveTo>
                    <a:lnTo>
                      <a:pt x="0" y="4938"/>
                    </a:lnTo>
                    <a:cubicBezTo>
                      <a:pt x="2502" y="5879"/>
                      <a:pt x="5209" y="6353"/>
                      <a:pt x="7903" y="6353"/>
                    </a:cubicBezTo>
                    <a:cubicBezTo>
                      <a:pt x="9411" y="6353"/>
                      <a:pt x="10915" y="6204"/>
                      <a:pt x="12376" y="5905"/>
                    </a:cubicBezTo>
                    <a:cubicBezTo>
                      <a:pt x="12909" y="5772"/>
                      <a:pt x="13577" y="5505"/>
                      <a:pt x="13543" y="4938"/>
                    </a:cubicBezTo>
                    <a:cubicBezTo>
                      <a:pt x="13510" y="4604"/>
                      <a:pt x="13176" y="4371"/>
                      <a:pt x="12843" y="4204"/>
                    </a:cubicBezTo>
                    <a:cubicBezTo>
                      <a:pt x="10408" y="2770"/>
                      <a:pt x="8006" y="1402"/>
                      <a:pt x="5571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4" name="Google Shape;4031;p69">
                <a:extLst>
                  <a:ext uri="{FF2B5EF4-FFF2-40B4-BE49-F238E27FC236}">
                    <a16:creationId xmlns:a16="http://schemas.microsoft.com/office/drawing/2014/main" id="{235B0F2A-210A-5A17-B65C-9A2B6AF82620}"/>
                  </a:ext>
                </a:extLst>
              </p:cNvPr>
              <p:cNvSpPr/>
              <p:nvPr/>
            </p:nvSpPr>
            <p:spPr>
              <a:xfrm>
                <a:off x="170300" y="4770050"/>
                <a:ext cx="373625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4945" h="7625" extrusionOk="0">
                    <a:moveTo>
                      <a:pt x="6290" y="1"/>
                    </a:moveTo>
                    <a:cubicBezTo>
                      <a:pt x="6086" y="1"/>
                      <a:pt x="5880" y="125"/>
                      <a:pt x="5771" y="320"/>
                    </a:cubicBezTo>
                    <a:cubicBezTo>
                      <a:pt x="5571" y="620"/>
                      <a:pt x="5705" y="987"/>
                      <a:pt x="6005" y="1154"/>
                    </a:cubicBezTo>
                    <a:lnTo>
                      <a:pt x="13243" y="5357"/>
                    </a:lnTo>
                    <a:cubicBezTo>
                      <a:pt x="13544" y="5523"/>
                      <a:pt x="13610" y="5623"/>
                      <a:pt x="13610" y="5623"/>
                    </a:cubicBezTo>
                    <a:cubicBezTo>
                      <a:pt x="13577" y="5657"/>
                      <a:pt x="13377" y="5824"/>
                      <a:pt x="12943" y="5890"/>
                    </a:cubicBezTo>
                    <a:cubicBezTo>
                      <a:pt x="11515" y="6193"/>
                      <a:pt x="10039" y="6342"/>
                      <a:pt x="8556" y="6342"/>
                    </a:cubicBezTo>
                    <a:cubicBezTo>
                      <a:pt x="5951" y="6342"/>
                      <a:pt x="3324" y="5882"/>
                      <a:pt x="901" y="4990"/>
                    </a:cubicBezTo>
                    <a:cubicBezTo>
                      <a:pt x="831" y="4958"/>
                      <a:pt x="757" y="4944"/>
                      <a:pt x="683" y="4944"/>
                    </a:cubicBezTo>
                    <a:cubicBezTo>
                      <a:pt x="442" y="4944"/>
                      <a:pt x="203" y="5101"/>
                      <a:pt x="101" y="5357"/>
                    </a:cubicBezTo>
                    <a:cubicBezTo>
                      <a:pt x="1" y="5657"/>
                      <a:pt x="167" y="6024"/>
                      <a:pt x="501" y="6157"/>
                    </a:cubicBezTo>
                    <a:cubicBezTo>
                      <a:pt x="3036" y="7125"/>
                      <a:pt x="5838" y="7625"/>
                      <a:pt x="8573" y="7625"/>
                    </a:cubicBezTo>
                    <a:cubicBezTo>
                      <a:pt x="10108" y="7625"/>
                      <a:pt x="11709" y="7458"/>
                      <a:pt x="13243" y="7191"/>
                    </a:cubicBezTo>
                    <a:cubicBezTo>
                      <a:pt x="14344" y="6991"/>
                      <a:pt x="14945" y="6324"/>
                      <a:pt x="14878" y="5523"/>
                    </a:cubicBezTo>
                    <a:cubicBezTo>
                      <a:pt x="14778" y="4856"/>
                      <a:pt x="14177" y="4489"/>
                      <a:pt x="13877" y="4323"/>
                    </a:cubicBezTo>
                    <a:lnTo>
                      <a:pt x="6605" y="120"/>
                    </a:lnTo>
                    <a:cubicBezTo>
                      <a:pt x="6511" y="37"/>
                      <a:pt x="6401" y="1"/>
                      <a:pt x="629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5" name="Google Shape;4032;p69">
                <a:extLst>
                  <a:ext uri="{FF2B5EF4-FFF2-40B4-BE49-F238E27FC236}">
                    <a16:creationId xmlns:a16="http://schemas.microsoft.com/office/drawing/2014/main" id="{D2918CF5-392A-5F8A-20BF-235BC233F047}"/>
                  </a:ext>
                </a:extLst>
              </p:cNvPr>
              <p:cNvSpPr/>
              <p:nvPr/>
            </p:nvSpPr>
            <p:spPr>
              <a:xfrm>
                <a:off x="-655275" y="4357100"/>
                <a:ext cx="12760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297" extrusionOk="0">
                    <a:moveTo>
                      <a:pt x="2671" y="0"/>
                    </a:moveTo>
                    <a:cubicBezTo>
                      <a:pt x="1503" y="0"/>
                      <a:pt x="478" y="952"/>
                      <a:pt x="234" y="2294"/>
                    </a:cubicBezTo>
                    <a:cubicBezTo>
                      <a:pt x="0" y="3728"/>
                      <a:pt x="867" y="5063"/>
                      <a:pt x="2168" y="5263"/>
                    </a:cubicBezTo>
                    <a:cubicBezTo>
                      <a:pt x="2292" y="5285"/>
                      <a:pt x="2415" y="5297"/>
                      <a:pt x="2537" y="5297"/>
                    </a:cubicBezTo>
                    <a:cubicBezTo>
                      <a:pt x="3667" y="5297"/>
                      <a:pt x="4693" y="4352"/>
                      <a:pt x="4904" y="3028"/>
                    </a:cubicBezTo>
                    <a:cubicBezTo>
                      <a:pt x="5104" y="1560"/>
                      <a:pt x="4270" y="226"/>
                      <a:pt x="3002" y="26"/>
                    </a:cubicBezTo>
                    <a:cubicBezTo>
                      <a:pt x="2891" y="9"/>
                      <a:pt x="2780" y="0"/>
                      <a:pt x="2671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6" name="Google Shape;4033;p69">
                <a:extLst>
                  <a:ext uri="{FF2B5EF4-FFF2-40B4-BE49-F238E27FC236}">
                    <a16:creationId xmlns:a16="http://schemas.microsoft.com/office/drawing/2014/main" id="{3FF59783-AAE9-AE32-D2D4-117BD97B2801}"/>
                  </a:ext>
                </a:extLst>
              </p:cNvPr>
              <p:cNvSpPr/>
              <p:nvPr/>
            </p:nvSpPr>
            <p:spPr>
              <a:xfrm>
                <a:off x="-224975" y="4426100"/>
                <a:ext cx="1292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297" extrusionOk="0">
                    <a:moveTo>
                      <a:pt x="2625" y="0"/>
                    </a:moveTo>
                    <a:cubicBezTo>
                      <a:pt x="1470" y="0"/>
                      <a:pt x="445" y="945"/>
                      <a:pt x="234" y="2269"/>
                    </a:cubicBezTo>
                    <a:cubicBezTo>
                      <a:pt x="0" y="3737"/>
                      <a:pt x="868" y="5071"/>
                      <a:pt x="2169" y="5271"/>
                    </a:cubicBezTo>
                    <a:cubicBezTo>
                      <a:pt x="2280" y="5289"/>
                      <a:pt x="2391" y="5297"/>
                      <a:pt x="2501" y="5297"/>
                    </a:cubicBezTo>
                    <a:cubicBezTo>
                      <a:pt x="3673" y="5297"/>
                      <a:pt x="4721" y="4348"/>
                      <a:pt x="4904" y="3036"/>
                    </a:cubicBezTo>
                    <a:cubicBezTo>
                      <a:pt x="5171" y="1569"/>
                      <a:pt x="4303" y="234"/>
                      <a:pt x="3002" y="34"/>
                    </a:cubicBezTo>
                    <a:cubicBezTo>
                      <a:pt x="2876" y="12"/>
                      <a:pt x="2749" y="0"/>
                      <a:pt x="2625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7" name="Google Shape;4034;p69">
                <a:extLst>
                  <a:ext uri="{FF2B5EF4-FFF2-40B4-BE49-F238E27FC236}">
                    <a16:creationId xmlns:a16="http://schemas.microsoft.com/office/drawing/2014/main" id="{4E395358-C9A2-4771-3FA8-BA6A941571B0}"/>
                  </a:ext>
                </a:extLst>
              </p:cNvPr>
              <p:cNvSpPr/>
              <p:nvPr/>
            </p:nvSpPr>
            <p:spPr>
              <a:xfrm>
                <a:off x="-627775" y="4390175"/>
                <a:ext cx="37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641" extrusionOk="0">
                    <a:moveTo>
                      <a:pt x="835" y="1"/>
                    </a:moveTo>
                    <a:cubicBezTo>
                      <a:pt x="465" y="1"/>
                      <a:pt x="164" y="263"/>
                      <a:pt x="101" y="704"/>
                    </a:cubicBezTo>
                    <a:cubicBezTo>
                      <a:pt x="1" y="1171"/>
                      <a:pt x="268" y="1571"/>
                      <a:pt x="635" y="1638"/>
                    </a:cubicBezTo>
                    <a:cubicBezTo>
                      <a:pt x="653" y="1640"/>
                      <a:pt x="672" y="1641"/>
                      <a:pt x="690" y="1641"/>
                    </a:cubicBezTo>
                    <a:cubicBezTo>
                      <a:pt x="1035" y="1641"/>
                      <a:pt x="1340" y="1348"/>
                      <a:pt x="1435" y="904"/>
                    </a:cubicBezTo>
                    <a:cubicBezTo>
                      <a:pt x="1502" y="471"/>
                      <a:pt x="1268" y="70"/>
                      <a:pt x="901" y="4"/>
                    </a:cubicBezTo>
                    <a:cubicBezTo>
                      <a:pt x="879" y="2"/>
                      <a:pt x="857" y="1"/>
                      <a:pt x="835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8" name="Google Shape;4035;p69">
                <a:extLst>
                  <a:ext uri="{FF2B5EF4-FFF2-40B4-BE49-F238E27FC236}">
                    <a16:creationId xmlns:a16="http://schemas.microsoft.com/office/drawing/2014/main" id="{E8ECBAA8-0B80-C7B0-58FA-05E05B4555E6}"/>
                  </a:ext>
                </a:extLst>
              </p:cNvPr>
              <p:cNvSpPr/>
              <p:nvPr/>
            </p:nvSpPr>
            <p:spPr>
              <a:xfrm>
                <a:off x="-602750" y="4436000"/>
                <a:ext cx="158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77" extrusionOk="0">
                    <a:moveTo>
                      <a:pt x="358" y="1"/>
                    </a:moveTo>
                    <a:cubicBezTo>
                      <a:pt x="212" y="1"/>
                      <a:pt x="98" y="153"/>
                      <a:pt x="67" y="305"/>
                    </a:cubicBezTo>
                    <a:cubicBezTo>
                      <a:pt x="1" y="472"/>
                      <a:pt x="101" y="639"/>
                      <a:pt x="267" y="672"/>
                    </a:cubicBezTo>
                    <a:cubicBezTo>
                      <a:pt x="282" y="675"/>
                      <a:pt x="296" y="677"/>
                      <a:pt x="310" y="677"/>
                    </a:cubicBezTo>
                    <a:cubicBezTo>
                      <a:pt x="457" y="677"/>
                      <a:pt x="571" y="524"/>
                      <a:pt x="601" y="372"/>
                    </a:cubicBezTo>
                    <a:cubicBezTo>
                      <a:pt x="634" y="172"/>
                      <a:pt x="501" y="5"/>
                      <a:pt x="401" y="5"/>
                    </a:cubicBezTo>
                    <a:cubicBezTo>
                      <a:pt x="386" y="2"/>
                      <a:pt x="372" y="1"/>
                      <a:pt x="358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9" name="Google Shape;4036;p69">
                <a:extLst>
                  <a:ext uri="{FF2B5EF4-FFF2-40B4-BE49-F238E27FC236}">
                    <a16:creationId xmlns:a16="http://schemas.microsoft.com/office/drawing/2014/main" id="{080389FC-9FFA-E1F1-9FC4-3A127681A20B}"/>
                  </a:ext>
                </a:extLst>
              </p:cNvPr>
              <p:cNvSpPr/>
              <p:nvPr/>
            </p:nvSpPr>
            <p:spPr>
              <a:xfrm>
                <a:off x="-167450" y="4504400"/>
                <a:ext cx="14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87" extrusionOk="0">
                    <a:moveTo>
                      <a:pt x="325" y="0"/>
                    </a:moveTo>
                    <a:cubicBezTo>
                      <a:pt x="179" y="0"/>
                      <a:pt x="65" y="152"/>
                      <a:pt x="34" y="305"/>
                    </a:cubicBezTo>
                    <a:cubicBezTo>
                      <a:pt x="1" y="472"/>
                      <a:pt x="68" y="638"/>
                      <a:pt x="234" y="672"/>
                    </a:cubicBezTo>
                    <a:cubicBezTo>
                      <a:pt x="260" y="682"/>
                      <a:pt x="285" y="687"/>
                      <a:pt x="309" y="687"/>
                    </a:cubicBezTo>
                    <a:cubicBezTo>
                      <a:pt x="440" y="687"/>
                      <a:pt x="540" y="546"/>
                      <a:pt x="568" y="405"/>
                    </a:cubicBezTo>
                    <a:cubicBezTo>
                      <a:pt x="568" y="238"/>
                      <a:pt x="501" y="71"/>
                      <a:pt x="368" y="4"/>
                    </a:cubicBezTo>
                    <a:cubicBezTo>
                      <a:pt x="353" y="2"/>
                      <a:pt x="339" y="0"/>
                      <a:pt x="325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0" name="Google Shape;4037;p69">
                <a:extLst>
                  <a:ext uri="{FF2B5EF4-FFF2-40B4-BE49-F238E27FC236}">
                    <a16:creationId xmlns:a16="http://schemas.microsoft.com/office/drawing/2014/main" id="{BBAA8055-3E4C-2A6F-F812-FE07D27FACCD}"/>
                  </a:ext>
                </a:extLst>
              </p:cNvPr>
              <p:cNvSpPr/>
              <p:nvPr/>
            </p:nvSpPr>
            <p:spPr>
              <a:xfrm>
                <a:off x="-194950" y="4458575"/>
                <a:ext cx="37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641" extrusionOk="0">
                    <a:moveTo>
                      <a:pt x="812" y="0"/>
                    </a:moveTo>
                    <a:cubicBezTo>
                      <a:pt x="467" y="0"/>
                      <a:pt x="164" y="293"/>
                      <a:pt x="100" y="737"/>
                    </a:cubicBezTo>
                    <a:cubicBezTo>
                      <a:pt x="0" y="1170"/>
                      <a:pt x="267" y="1604"/>
                      <a:pt x="634" y="1637"/>
                    </a:cubicBezTo>
                    <a:cubicBezTo>
                      <a:pt x="655" y="1639"/>
                      <a:pt x="675" y="1640"/>
                      <a:pt x="695" y="1640"/>
                    </a:cubicBezTo>
                    <a:cubicBezTo>
                      <a:pt x="1038" y="1640"/>
                      <a:pt x="1340" y="1378"/>
                      <a:pt x="1435" y="937"/>
                    </a:cubicBezTo>
                    <a:cubicBezTo>
                      <a:pt x="1501" y="503"/>
                      <a:pt x="1268" y="103"/>
                      <a:pt x="867" y="3"/>
                    </a:cubicBezTo>
                    <a:cubicBezTo>
                      <a:pt x="849" y="1"/>
                      <a:pt x="830" y="0"/>
                      <a:pt x="812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1" name="Google Shape;4038;p69">
                <a:extLst>
                  <a:ext uri="{FF2B5EF4-FFF2-40B4-BE49-F238E27FC236}">
                    <a16:creationId xmlns:a16="http://schemas.microsoft.com/office/drawing/2014/main" id="{81878B6D-B4C6-EC5B-5E4F-A919F11DCBD9}"/>
                  </a:ext>
                </a:extLst>
              </p:cNvPr>
              <p:cNvSpPr/>
              <p:nvPr/>
            </p:nvSpPr>
            <p:spPr>
              <a:xfrm>
                <a:off x="-759412" y="4443800"/>
                <a:ext cx="950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211" extrusionOk="0">
                    <a:moveTo>
                      <a:pt x="1603" y="1"/>
                    </a:moveTo>
                    <a:cubicBezTo>
                      <a:pt x="1448" y="1"/>
                      <a:pt x="1301" y="10"/>
                      <a:pt x="1168" y="27"/>
                    </a:cubicBezTo>
                    <a:cubicBezTo>
                      <a:pt x="867" y="60"/>
                      <a:pt x="600" y="160"/>
                      <a:pt x="367" y="327"/>
                    </a:cubicBezTo>
                    <a:cubicBezTo>
                      <a:pt x="167" y="494"/>
                      <a:pt x="0" y="761"/>
                      <a:pt x="33" y="1061"/>
                    </a:cubicBezTo>
                    <a:cubicBezTo>
                      <a:pt x="100" y="1494"/>
                      <a:pt x="500" y="1761"/>
                      <a:pt x="934" y="1895"/>
                    </a:cubicBezTo>
                    <a:cubicBezTo>
                      <a:pt x="1368" y="2062"/>
                      <a:pt x="1835" y="2162"/>
                      <a:pt x="2335" y="2195"/>
                    </a:cubicBezTo>
                    <a:cubicBezTo>
                      <a:pt x="2436" y="2204"/>
                      <a:pt x="2541" y="2211"/>
                      <a:pt x="2648" y="2211"/>
                    </a:cubicBezTo>
                    <a:cubicBezTo>
                      <a:pt x="2930" y="2211"/>
                      <a:pt x="3218" y="2164"/>
                      <a:pt x="3436" y="1995"/>
                    </a:cubicBezTo>
                    <a:cubicBezTo>
                      <a:pt x="3703" y="1728"/>
                      <a:pt x="3803" y="1261"/>
                      <a:pt x="3636" y="927"/>
                    </a:cubicBezTo>
                    <a:cubicBezTo>
                      <a:pt x="3330" y="232"/>
                      <a:pt x="2376" y="1"/>
                      <a:pt x="1603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2" name="Google Shape;4039;p69">
                <a:extLst>
                  <a:ext uri="{FF2B5EF4-FFF2-40B4-BE49-F238E27FC236}">
                    <a16:creationId xmlns:a16="http://schemas.microsoft.com/office/drawing/2014/main" id="{852E097C-0832-932E-4191-73D60FA669EA}"/>
                  </a:ext>
                </a:extLst>
              </p:cNvPr>
              <p:cNvSpPr/>
              <p:nvPr/>
            </p:nvSpPr>
            <p:spPr>
              <a:xfrm>
                <a:off x="-145750" y="4559575"/>
                <a:ext cx="93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168" extrusionOk="0">
                    <a:moveTo>
                      <a:pt x="1359" y="1"/>
                    </a:moveTo>
                    <a:cubicBezTo>
                      <a:pt x="947" y="1"/>
                      <a:pt x="567" y="108"/>
                      <a:pt x="334" y="399"/>
                    </a:cubicBezTo>
                    <a:cubicBezTo>
                      <a:pt x="67" y="700"/>
                      <a:pt x="0" y="1133"/>
                      <a:pt x="200" y="1467"/>
                    </a:cubicBezTo>
                    <a:cubicBezTo>
                      <a:pt x="401" y="1800"/>
                      <a:pt x="801" y="1934"/>
                      <a:pt x="1168" y="2034"/>
                    </a:cubicBezTo>
                    <a:cubicBezTo>
                      <a:pt x="1635" y="2101"/>
                      <a:pt x="2068" y="2167"/>
                      <a:pt x="2569" y="2167"/>
                    </a:cubicBezTo>
                    <a:cubicBezTo>
                      <a:pt x="3002" y="2134"/>
                      <a:pt x="3503" y="2001"/>
                      <a:pt x="3670" y="1634"/>
                    </a:cubicBezTo>
                    <a:cubicBezTo>
                      <a:pt x="3736" y="1400"/>
                      <a:pt x="3703" y="1100"/>
                      <a:pt x="3536" y="866"/>
                    </a:cubicBezTo>
                    <a:cubicBezTo>
                      <a:pt x="3369" y="633"/>
                      <a:pt x="3136" y="466"/>
                      <a:pt x="2869" y="366"/>
                    </a:cubicBezTo>
                    <a:cubicBezTo>
                      <a:pt x="2475" y="178"/>
                      <a:pt x="1890" y="1"/>
                      <a:pt x="1359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3" name="Google Shape;4040;p69">
                <a:extLst>
                  <a:ext uri="{FF2B5EF4-FFF2-40B4-BE49-F238E27FC236}">
                    <a16:creationId xmlns:a16="http://schemas.microsoft.com/office/drawing/2014/main" id="{DEF95C9A-985E-0A36-9D2B-FE6CF39987A1}"/>
                  </a:ext>
                </a:extLst>
              </p:cNvPr>
              <p:cNvSpPr/>
              <p:nvPr/>
            </p:nvSpPr>
            <p:spPr>
              <a:xfrm>
                <a:off x="12700" y="4136500"/>
                <a:ext cx="36277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9705" extrusionOk="0">
                    <a:moveTo>
                      <a:pt x="11744" y="0"/>
                    </a:moveTo>
                    <a:cubicBezTo>
                      <a:pt x="11246" y="0"/>
                      <a:pt x="10737" y="132"/>
                      <a:pt x="10241" y="277"/>
                    </a:cubicBezTo>
                    <a:cubicBezTo>
                      <a:pt x="7672" y="1011"/>
                      <a:pt x="5204" y="2212"/>
                      <a:pt x="3002" y="3846"/>
                    </a:cubicBezTo>
                    <a:cubicBezTo>
                      <a:pt x="2335" y="4346"/>
                      <a:pt x="367" y="5481"/>
                      <a:pt x="200" y="6348"/>
                    </a:cubicBezTo>
                    <a:cubicBezTo>
                      <a:pt x="0" y="7349"/>
                      <a:pt x="1568" y="8516"/>
                      <a:pt x="2302" y="8883"/>
                    </a:cubicBezTo>
                    <a:cubicBezTo>
                      <a:pt x="3302" y="9383"/>
                      <a:pt x="4403" y="9650"/>
                      <a:pt x="5537" y="9684"/>
                    </a:cubicBezTo>
                    <a:cubicBezTo>
                      <a:pt x="5763" y="9697"/>
                      <a:pt x="5989" y="9704"/>
                      <a:pt x="6216" y="9704"/>
                    </a:cubicBezTo>
                    <a:cubicBezTo>
                      <a:pt x="8177" y="9704"/>
                      <a:pt x="10184" y="9182"/>
                      <a:pt x="11708" y="8016"/>
                    </a:cubicBezTo>
                    <a:cubicBezTo>
                      <a:pt x="13410" y="6715"/>
                      <a:pt x="14510" y="4480"/>
                      <a:pt x="14144" y="2345"/>
                    </a:cubicBezTo>
                    <a:cubicBezTo>
                      <a:pt x="13977" y="1478"/>
                      <a:pt x="13476" y="510"/>
                      <a:pt x="12642" y="177"/>
                    </a:cubicBezTo>
                    <a:cubicBezTo>
                      <a:pt x="12351" y="50"/>
                      <a:pt x="12049" y="0"/>
                      <a:pt x="1174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4" name="Google Shape;4041;p69">
                <a:extLst>
                  <a:ext uri="{FF2B5EF4-FFF2-40B4-BE49-F238E27FC236}">
                    <a16:creationId xmlns:a16="http://schemas.microsoft.com/office/drawing/2014/main" id="{98856E80-0284-8C87-B6A8-2CC42837E802}"/>
                  </a:ext>
                </a:extLst>
              </p:cNvPr>
              <p:cNvSpPr/>
              <p:nvPr/>
            </p:nvSpPr>
            <p:spPr>
              <a:xfrm>
                <a:off x="-24825" y="4000850"/>
                <a:ext cx="41780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5877" extrusionOk="0">
                    <a:moveTo>
                      <a:pt x="2808" y="1"/>
                    </a:moveTo>
                    <a:cubicBezTo>
                      <a:pt x="2168" y="1"/>
                      <a:pt x="1532" y="14"/>
                      <a:pt x="901" y="32"/>
                    </a:cubicBezTo>
                    <a:cubicBezTo>
                      <a:pt x="567" y="32"/>
                      <a:pt x="300" y="299"/>
                      <a:pt x="300" y="633"/>
                    </a:cubicBezTo>
                    <a:cubicBezTo>
                      <a:pt x="300" y="966"/>
                      <a:pt x="534" y="1266"/>
                      <a:pt x="901" y="1266"/>
                    </a:cubicBezTo>
                    <a:cubicBezTo>
                      <a:pt x="1184" y="1266"/>
                      <a:pt x="1468" y="1266"/>
                      <a:pt x="1753" y="1266"/>
                    </a:cubicBezTo>
                    <a:cubicBezTo>
                      <a:pt x="3743" y="1266"/>
                      <a:pt x="5746" y="1291"/>
                      <a:pt x="7672" y="1700"/>
                    </a:cubicBezTo>
                    <a:cubicBezTo>
                      <a:pt x="9340" y="2034"/>
                      <a:pt x="11708" y="2801"/>
                      <a:pt x="13343" y="4635"/>
                    </a:cubicBezTo>
                    <a:cubicBezTo>
                      <a:pt x="14844" y="6303"/>
                      <a:pt x="15378" y="8605"/>
                      <a:pt x="14744" y="10440"/>
                    </a:cubicBezTo>
                    <a:cubicBezTo>
                      <a:pt x="13843" y="13108"/>
                      <a:pt x="10808" y="14442"/>
                      <a:pt x="8173" y="14576"/>
                    </a:cubicBezTo>
                    <a:cubicBezTo>
                      <a:pt x="8022" y="14584"/>
                      <a:pt x="7855" y="14589"/>
                      <a:pt x="7674" y="14589"/>
                    </a:cubicBezTo>
                    <a:cubicBezTo>
                      <a:pt x="6409" y="14589"/>
                      <a:pt x="4482" y="14334"/>
                      <a:pt x="3169" y="13108"/>
                    </a:cubicBezTo>
                    <a:cubicBezTo>
                      <a:pt x="1368" y="11440"/>
                      <a:pt x="1234" y="8605"/>
                      <a:pt x="1234" y="5870"/>
                    </a:cubicBezTo>
                    <a:cubicBezTo>
                      <a:pt x="1234" y="5536"/>
                      <a:pt x="967" y="5236"/>
                      <a:pt x="634" y="5236"/>
                    </a:cubicBezTo>
                    <a:cubicBezTo>
                      <a:pt x="300" y="5236"/>
                      <a:pt x="0" y="5536"/>
                      <a:pt x="0" y="5870"/>
                    </a:cubicBezTo>
                    <a:cubicBezTo>
                      <a:pt x="0" y="8738"/>
                      <a:pt x="133" y="11974"/>
                      <a:pt x="2302" y="14042"/>
                    </a:cubicBezTo>
                    <a:cubicBezTo>
                      <a:pt x="3536" y="15243"/>
                      <a:pt x="5404" y="15877"/>
                      <a:pt x="7572" y="15877"/>
                    </a:cubicBezTo>
                    <a:cubicBezTo>
                      <a:pt x="7806" y="15877"/>
                      <a:pt x="8006" y="15877"/>
                      <a:pt x="8206" y="15810"/>
                    </a:cubicBezTo>
                    <a:cubicBezTo>
                      <a:pt x="11241" y="15643"/>
                      <a:pt x="14811" y="14042"/>
                      <a:pt x="15911" y="10873"/>
                    </a:cubicBezTo>
                    <a:cubicBezTo>
                      <a:pt x="16712" y="8572"/>
                      <a:pt x="16045" y="5803"/>
                      <a:pt x="14244" y="3801"/>
                    </a:cubicBezTo>
                    <a:cubicBezTo>
                      <a:pt x="12376" y="1733"/>
                      <a:pt x="9807" y="799"/>
                      <a:pt x="7906" y="432"/>
                    </a:cubicBezTo>
                    <a:cubicBezTo>
                      <a:pt x="6211" y="93"/>
                      <a:pt x="4499" y="1"/>
                      <a:pt x="280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5" name="Google Shape;4042;p69">
                <a:extLst>
                  <a:ext uri="{FF2B5EF4-FFF2-40B4-BE49-F238E27FC236}">
                    <a16:creationId xmlns:a16="http://schemas.microsoft.com/office/drawing/2014/main" id="{D7419A5A-D394-EDD5-983E-CE58D376A7D3}"/>
                  </a:ext>
                </a:extLst>
              </p:cNvPr>
              <p:cNvSpPr/>
              <p:nvPr/>
            </p:nvSpPr>
            <p:spPr>
              <a:xfrm>
                <a:off x="-527700" y="4351375"/>
                <a:ext cx="219350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2462" extrusionOk="0">
                    <a:moveTo>
                      <a:pt x="5884" y="0"/>
                    </a:moveTo>
                    <a:cubicBezTo>
                      <a:pt x="5708" y="0"/>
                      <a:pt x="5525" y="67"/>
                      <a:pt x="5405" y="188"/>
                    </a:cubicBezTo>
                    <a:cubicBezTo>
                      <a:pt x="5138" y="388"/>
                      <a:pt x="5004" y="722"/>
                      <a:pt x="4938" y="1055"/>
                    </a:cubicBezTo>
                    <a:cubicBezTo>
                      <a:pt x="4671" y="1922"/>
                      <a:pt x="4404" y="2756"/>
                      <a:pt x="3970" y="3524"/>
                    </a:cubicBezTo>
                    <a:cubicBezTo>
                      <a:pt x="3770" y="3891"/>
                      <a:pt x="3570" y="4224"/>
                      <a:pt x="3303" y="4558"/>
                    </a:cubicBezTo>
                    <a:cubicBezTo>
                      <a:pt x="2569" y="5558"/>
                      <a:pt x="1568" y="6292"/>
                      <a:pt x="801" y="7293"/>
                    </a:cubicBezTo>
                    <a:cubicBezTo>
                      <a:pt x="334" y="7927"/>
                      <a:pt x="1" y="8694"/>
                      <a:pt x="101" y="9428"/>
                    </a:cubicBezTo>
                    <a:cubicBezTo>
                      <a:pt x="134" y="10028"/>
                      <a:pt x="434" y="10595"/>
                      <a:pt x="835" y="11029"/>
                    </a:cubicBezTo>
                    <a:cubicBezTo>
                      <a:pt x="1268" y="11429"/>
                      <a:pt x="1769" y="11763"/>
                      <a:pt x="2336" y="12030"/>
                    </a:cubicBezTo>
                    <a:cubicBezTo>
                      <a:pt x="3023" y="12300"/>
                      <a:pt x="3765" y="12461"/>
                      <a:pt x="4508" y="12461"/>
                    </a:cubicBezTo>
                    <a:cubicBezTo>
                      <a:pt x="4774" y="12461"/>
                      <a:pt x="5040" y="12441"/>
                      <a:pt x="5304" y="12397"/>
                    </a:cubicBezTo>
                    <a:cubicBezTo>
                      <a:pt x="6305" y="12197"/>
                      <a:pt x="7239" y="11629"/>
                      <a:pt x="7773" y="10796"/>
                    </a:cubicBezTo>
                    <a:cubicBezTo>
                      <a:pt x="8774" y="9261"/>
                      <a:pt x="8006" y="7527"/>
                      <a:pt x="7473" y="5959"/>
                    </a:cubicBezTo>
                    <a:cubicBezTo>
                      <a:pt x="7339" y="5625"/>
                      <a:pt x="7172" y="5292"/>
                      <a:pt x="7106" y="4925"/>
                    </a:cubicBezTo>
                    <a:cubicBezTo>
                      <a:pt x="7006" y="4458"/>
                      <a:pt x="6972" y="4024"/>
                      <a:pt x="6906" y="3524"/>
                    </a:cubicBezTo>
                    <a:cubicBezTo>
                      <a:pt x="6772" y="2556"/>
                      <a:pt x="6605" y="1589"/>
                      <a:pt x="6472" y="622"/>
                    </a:cubicBezTo>
                    <a:cubicBezTo>
                      <a:pt x="6439" y="455"/>
                      <a:pt x="6439" y="288"/>
                      <a:pt x="6305" y="188"/>
                    </a:cubicBezTo>
                    <a:cubicBezTo>
                      <a:pt x="6208" y="59"/>
                      <a:pt x="6049" y="0"/>
                      <a:pt x="588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6" name="Google Shape;4043;p69">
                <a:extLst>
                  <a:ext uri="{FF2B5EF4-FFF2-40B4-BE49-F238E27FC236}">
                    <a16:creationId xmlns:a16="http://schemas.microsoft.com/office/drawing/2014/main" id="{CC4804CD-12AC-414D-89BB-0C6D3376ED01}"/>
                  </a:ext>
                </a:extLst>
              </p:cNvPr>
              <p:cNvSpPr/>
              <p:nvPr/>
            </p:nvSpPr>
            <p:spPr>
              <a:xfrm>
                <a:off x="-472650" y="4511175"/>
                <a:ext cx="85925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731" extrusionOk="0">
                    <a:moveTo>
                      <a:pt x="167" y="0"/>
                    </a:moveTo>
                    <a:cubicBezTo>
                      <a:pt x="0" y="34"/>
                      <a:pt x="0" y="234"/>
                      <a:pt x="67" y="401"/>
                    </a:cubicBezTo>
                    <a:cubicBezTo>
                      <a:pt x="273" y="1196"/>
                      <a:pt x="1051" y="1731"/>
                      <a:pt x="1873" y="1731"/>
                    </a:cubicBezTo>
                    <a:cubicBezTo>
                      <a:pt x="1982" y="1731"/>
                      <a:pt x="2092" y="1721"/>
                      <a:pt x="2202" y="1702"/>
                    </a:cubicBezTo>
                    <a:cubicBezTo>
                      <a:pt x="2669" y="1568"/>
                      <a:pt x="3102" y="1301"/>
                      <a:pt x="3369" y="834"/>
                    </a:cubicBezTo>
                    <a:cubicBezTo>
                      <a:pt x="3403" y="734"/>
                      <a:pt x="3436" y="668"/>
                      <a:pt x="3403" y="567"/>
                    </a:cubicBezTo>
                    <a:cubicBezTo>
                      <a:pt x="3378" y="519"/>
                      <a:pt x="3300" y="488"/>
                      <a:pt x="3208" y="488"/>
                    </a:cubicBezTo>
                    <a:cubicBezTo>
                      <a:pt x="3174" y="488"/>
                      <a:pt x="3138" y="492"/>
                      <a:pt x="3102" y="501"/>
                    </a:cubicBezTo>
                    <a:cubicBezTo>
                      <a:pt x="2168" y="467"/>
                      <a:pt x="1268" y="234"/>
                      <a:pt x="334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7" name="Google Shape;4044;p69">
                <a:extLst>
                  <a:ext uri="{FF2B5EF4-FFF2-40B4-BE49-F238E27FC236}">
                    <a16:creationId xmlns:a16="http://schemas.microsoft.com/office/drawing/2014/main" id="{D919E200-5369-4375-C769-2899D7EF8CFE}"/>
                  </a:ext>
                </a:extLst>
              </p:cNvPr>
              <p:cNvSpPr/>
              <p:nvPr/>
            </p:nvSpPr>
            <p:spPr>
              <a:xfrm>
                <a:off x="-458475" y="4535500"/>
                <a:ext cx="106775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498" extrusionOk="0">
                    <a:moveTo>
                      <a:pt x="863" y="1"/>
                    </a:moveTo>
                    <a:cubicBezTo>
                      <a:pt x="731" y="1"/>
                      <a:pt x="592" y="91"/>
                      <a:pt x="501" y="228"/>
                    </a:cubicBezTo>
                    <a:cubicBezTo>
                      <a:pt x="0" y="1196"/>
                      <a:pt x="334" y="2497"/>
                      <a:pt x="1235" y="3097"/>
                    </a:cubicBezTo>
                    <a:cubicBezTo>
                      <a:pt x="1635" y="3364"/>
                      <a:pt x="2068" y="3497"/>
                      <a:pt x="2502" y="3497"/>
                    </a:cubicBezTo>
                    <a:cubicBezTo>
                      <a:pt x="3136" y="3497"/>
                      <a:pt x="3736" y="3230"/>
                      <a:pt x="4137" y="2697"/>
                    </a:cubicBezTo>
                    <a:cubicBezTo>
                      <a:pt x="4270" y="2530"/>
                      <a:pt x="4237" y="2263"/>
                      <a:pt x="4070" y="2096"/>
                    </a:cubicBezTo>
                    <a:cubicBezTo>
                      <a:pt x="4003" y="2029"/>
                      <a:pt x="3924" y="2000"/>
                      <a:pt x="3844" y="2000"/>
                    </a:cubicBezTo>
                    <a:cubicBezTo>
                      <a:pt x="3725" y="2000"/>
                      <a:pt x="3602" y="2063"/>
                      <a:pt x="3503" y="2163"/>
                    </a:cubicBezTo>
                    <a:cubicBezTo>
                      <a:pt x="3245" y="2461"/>
                      <a:pt x="2833" y="2617"/>
                      <a:pt x="2429" y="2617"/>
                    </a:cubicBezTo>
                    <a:cubicBezTo>
                      <a:pt x="2155" y="2617"/>
                      <a:pt x="1884" y="2545"/>
                      <a:pt x="1668" y="2396"/>
                    </a:cubicBezTo>
                    <a:cubicBezTo>
                      <a:pt x="1134" y="2030"/>
                      <a:pt x="901" y="1196"/>
                      <a:pt x="1201" y="595"/>
                    </a:cubicBezTo>
                    <a:cubicBezTo>
                      <a:pt x="1335" y="428"/>
                      <a:pt x="1235" y="195"/>
                      <a:pt x="1034" y="61"/>
                    </a:cubicBezTo>
                    <a:cubicBezTo>
                      <a:pt x="982" y="20"/>
                      <a:pt x="923" y="1"/>
                      <a:pt x="86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8" name="Google Shape;4045;p69">
                <a:extLst>
                  <a:ext uri="{FF2B5EF4-FFF2-40B4-BE49-F238E27FC236}">
                    <a16:creationId xmlns:a16="http://schemas.microsoft.com/office/drawing/2014/main" id="{16E51D74-A976-038D-A088-71C3D56B1DB0}"/>
                  </a:ext>
                </a:extLst>
              </p:cNvPr>
              <p:cNvSpPr/>
              <p:nvPr/>
            </p:nvSpPr>
            <p:spPr>
              <a:xfrm>
                <a:off x="-499350" y="4575550"/>
                <a:ext cx="709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1329" extrusionOk="0">
                    <a:moveTo>
                      <a:pt x="480" y="1"/>
                    </a:moveTo>
                    <a:cubicBezTo>
                      <a:pt x="378" y="1"/>
                      <a:pt x="276" y="34"/>
                      <a:pt x="201" y="94"/>
                    </a:cubicBezTo>
                    <a:cubicBezTo>
                      <a:pt x="1" y="227"/>
                      <a:pt x="1" y="494"/>
                      <a:pt x="134" y="661"/>
                    </a:cubicBezTo>
                    <a:cubicBezTo>
                      <a:pt x="434" y="1061"/>
                      <a:pt x="868" y="1295"/>
                      <a:pt x="1335" y="1328"/>
                    </a:cubicBezTo>
                    <a:lnTo>
                      <a:pt x="1502" y="1328"/>
                    </a:lnTo>
                    <a:cubicBezTo>
                      <a:pt x="1936" y="1328"/>
                      <a:pt x="2336" y="1161"/>
                      <a:pt x="2636" y="928"/>
                    </a:cubicBezTo>
                    <a:cubicBezTo>
                      <a:pt x="2803" y="761"/>
                      <a:pt x="2836" y="494"/>
                      <a:pt x="2669" y="327"/>
                    </a:cubicBezTo>
                    <a:cubicBezTo>
                      <a:pt x="2578" y="236"/>
                      <a:pt x="2466" y="184"/>
                      <a:pt x="2356" y="184"/>
                    </a:cubicBezTo>
                    <a:cubicBezTo>
                      <a:pt x="2266" y="184"/>
                      <a:pt x="2177" y="219"/>
                      <a:pt x="2102" y="294"/>
                    </a:cubicBezTo>
                    <a:cubicBezTo>
                      <a:pt x="1971" y="425"/>
                      <a:pt x="1778" y="515"/>
                      <a:pt x="1588" y="515"/>
                    </a:cubicBezTo>
                    <a:cubicBezTo>
                      <a:pt x="1537" y="515"/>
                      <a:pt x="1485" y="508"/>
                      <a:pt x="1435" y="494"/>
                    </a:cubicBezTo>
                    <a:cubicBezTo>
                      <a:pt x="1168" y="494"/>
                      <a:pt x="968" y="394"/>
                      <a:pt x="801" y="161"/>
                    </a:cubicBezTo>
                    <a:cubicBezTo>
                      <a:pt x="728" y="50"/>
                      <a:pt x="604" y="1"/>
                      <a:pt x="48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9" name="Google Shape;4046;p69">
                <a:extLst>
                  <a:ext uri="{FF2B5EF4-FFF2-40B4-BE49-F238E27FC236}">
                    <a16:creationId xmlns:a16="http://schemas.microsoft.com/office/drawing/2014/main" id="{F4260666-95C2-0CB4-923E-6AA509B40568}"/>
                  </a:ext>
                </a:extLst>
              </p:cNvPr>
              <p:cNvSpPr/>
              <p:nvPr/>
            </p:nvSpPr>
            <p:spPr>
              <a:xfrm>
                <a:off x="-216650" y="4292275"/>
                <a:ext cx="12095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1718" extrusionOk="0">
                    <a:moveTo>
                      <a:pt x="1977" y="0"/>
                    </a:moveTo>
                    <a:cubicBezTo>
                      <a:pt x="1491" y="0"/>
                      <a:pt x="1006" y="59"/>
                      <a:pt x="535" y="184"/>
                    </a:cubicBezTo>
                    <a:cubicBezTo>
                      <a:pt x="201" y="284"/>
                      <a:pt x="1" y="617"/>
                      <a:pt x="68" y="951"/>
                    </a:cubicBezTo>
                    <a:cubicBezTo>
                      <a:pt x="155" y="1241"/>
                      <a:pt x="419" y="1431"/>
                      <a:pt x="706" y="1431"/>
                    </a:cubicBezTo>
                    <a:cubicBezTo>
                      <a:pt x="749" y="1431"/>
                      <a:pt x="792" y="1426"/>
                      <a:pt x="835" y="1418"/>
                    </a:cubicBezTo>
                    <a:cubicBezTo>
                      <a:pt x="1212" y="1317"/>
                      <a:pt x="1593" y="1269"/>
                      <a:pt x="1974" y="1269"/>
                    </a:cubicBezTo>
                    <a:cubicBezTo>
                      <a:pt x="2605" y="1269"/>
                      <a:pt x="3234" y="1402"/>
                      <a:pt x="3837" y="1651"/>
                    </a:cubicBezTo>
                    <a:cubicBezTo>
                      <a:pt x="3904" y="1718"/>
                      <a:pt x="4004" y="1718"/>
                      <a:pt x="4070" y="1718"/>
                    </a:cubicBezTo>
                    <a:cubicBezTo>
                      <a:pt x="4337" y="1718"/>
                      <a:pt x="4537" y="1551"/>
                      <a:pt x="4704" y="1318"/>
                    </a:cubicBezTo>
                    <a:cubicBezTo>
                      <a:pt x="4838" y="984"/>
                      <a:pt x="4704" y="617"/>
                      <a:pt x="4371" y="484"/>
                    </a:cubicBezTo>
                    <a:cubicBezTo>
                      <a:pt x="3617" y="170"/>
                      <a:pt x="2797" y="0"/>
                      <a:pt x="197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90" name="Google Shape;4047;p69">
                <a:extLst>
                  <a:ext uri="{FF2B5EF4-FFF2-40B4-BE49-F238E27FC236}">
                    <a16:creationId xmlns:a16="http://schemas.microsoft.com/office/drawing/2014/main" id="{C018E9E9-4B51-805A-427C-81CB1710CE4D}"/>
                  </a:ext>
                </a:extLst>
              </p:cNvPr>
              <p:cNvSpPr/>
              <p:nvPr/>
            </p:nvSpPr>
            <p:spPr>
              <a:xfrm>
                <a:off x="-607750" y="4243200"/>
                <a:ext cx="884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80" extrusionOk="0">
                    <a:moveTo>
                      <a:pt x="930" y="0"/>
                    </a:moveTo>
                    <a:cubicBezTo>
                      <a:pt x="831" y="0"/>
                      <a:pt x="732" y="4"/>
                      <a:pt x="634" y="12"/>
                    </a:cubicBezTo>
                    <a:cubicBezTo>
                      <a:pt x="301" y="45"/>
                      <a:pt x="0" y="345"/>
                      <a:pt x="34" y="679"/>
                    </a:cubicBezTo>
                    <a:cubicBezTo>
                      <a:pt x="100" y="1012"/>
                      <a:pt x="367" y="1246"/>
                      <a:pt x="701" y="1246"/>
                    </a:cubicBezTo>
                    <a:cubicBezTo>
                      <a:pt x="754" y="1243"/>
                      <a:pt x="807" y="1242"/>
                      <a:pt x="860" y="1242"/>
                    </a:cubicBezTo>
                    <a:cubicBezTo>
                      <a:pt x="1440" y="1242"/>
                      <a:pt x="2013" y="1407"/>
                      <a:pt x="2502" y="1713"/>
                    </a:cubicBezTo>
                    <a:cubicBezTo>
                      <a:pt x="2636" y="1746"/>
                      <a:pt x="2702" y="1780"/>
                      <a:pt x="2836" y="1780"/>
                    </a:cubicBezTo>
                    <a:cubicBezTo>
                      <a:pt x="3103" y="1780"/>
                      <a:pt x="3269" y="1680"/>
                      <a:pt x="3369" y="1513"/>
                    </a:cubicBezTo>
                    <a:cubicBezTo>
                      <a:pt x="3536" y="1213"/>
                      <a:pt x="3470" y="779"/>
                      <a:pt x="3169" y="612"/>
                    </a:cubicBezTo>
                    <a:cubicBezTo>
                      <a:pt x="2489" y="228"/>
                      <a:pt x="1704" y="0"/>
                      <a:pt x="93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91" name="Google Shape;4009;p69">
            <a:extLst>
              <a:ext uri="{FF2B5EF4-FFF2-40B4-BE49-F238E27FC236}">
                <a16:creationId xmlns:a16="http://schemas.microsoft.com/office/drawing/2014/main" id="{87F199A6-1138-14E3-5963-00E1DD71E6BA}"/>
              </a:ext>
            </a:extLst>
          </p:cNvPr>
          <p:cNvGrpSpPr/>
          <p:nvPr/>
        </p:nvGrpSpPr>
        <p:grpSpPr>
          <a:xfrm rot="1648379">
            <a:off x="3393807" y="4494647"/>
            <a:ext cx="1093104" cy="833761"/>
            <a:chOff x="4663613" y="3934169"/>
            <a:chExt cx="1303337" cy="1053725"/>
          </a:xfrm>
        </p:grpSpPr>
        <p:sp>
          <p:nvSpPr>
            <p:cNvPr id="92" name="Google Shape;4010;p69">
              <a:extLst>
                <a:ext uri="{FF2B5EF4-FFF2-40B4-BE49-F238E27FC236}">
                  <a16:creationId xmlns:a16="http://schemas.microsoft.com/office/drawing/2014/main" id="{E7755245-F401-FF19-CC1F-1008DB1BB603}"/>
                </a:ext>
              </a:extLst>
            </p:cNvPr>
            <p:cNvSpPr/>
            <p:nvPr/>
          </p:nvSpPr>
          <p:spPr>
            <a:xfrm>
              <a:off x="4688525" y="3948019"/>
              <a:ext cx="1266750" cy="1026025"/>
            </a:xfrm>
            <a:custGeom>
              <a:avLst/>
              <a:gdLst/>
              <a:ahLst/>
              <a:cxnLst/>
              <a:rect l="l" t="t" r="r" b="b"/>
              <a:pathLst>
                <a:path w="50670" h="41041" extrusionOk="0">
                  <a:moveTo>
                    <a:pt x="9136" y="1"/>
                  </a:moveTo>
                  <a:cubicBezTo>
                    <a:pt x="7333" y="1"/>
                    <a:pt x="5504" y="499"/>
                    <a:pt x="4203" y="1745"/>
                  </a:cubicBezTo>
                  <a:cubicBezTo>
                    <a:pt x="4003" y="1979"/>
                    <a:pt x="3803" y="2212"/>
                    <a:pt x="3636" y="2479"/>
                  </a:cubicBezTo>
                  <a:cubicBezTo>
                    <a:pt x="3603" y="2546"/>
                    <a:pt x="3536" y="2579"/>
                    <a:pt x="3469" y="2680"/>
                  </a:cubicBezTo>
                  <a:cubicBezTo>
                    <a:pt x="3469" y="2713"/>
                    <a:pt x="3436" y="2713"/>
                    <a:pt x="3436" y="2746"/>
                  </a:cubicBezTo>
                  <a:cubicBezTo>
                    <a:pt x="3002" y="3413"/>
                    <a:pt x="2769" y="4181"/>
                    <a:pt x="2669" y="4914"/>
                  </a:cubicBezTo>
                  <a:cubicBezTo>
                    <a:pt x="2602" y="5915"/>
                    <a:pt x="2802" y="6916"/>
                    <a:pt x="3436" y="7750"/>
                  </a:cubicBezTo>
                  <a:cubicBezTo>
                    <a:pt x="3836" y="8317"/>
                    <a:pt x="4437" y="8717"/>
                    <a:pt x="5037" y="8984"/>
                  </a:cubicBezTo>
                  <a:cubicBezTo>
                    <a:pt x="4036" y="10051"/>
                    <a:pt x="3169" y="11219"/>
                    <a:pt x="2502" y="12420"/>
                  </a:cubicBezTo>
                  <a:cubicBezTo>
                    <a:pt x="1168" y="14822"/>
                    <a:pt x="501" y="17523"/>
                    <a:pt x="868" y="20325"/>
                  </a:cubicBezTo>
                  <a:cubicBezTo>
                    <a:pt x="701" y="20359"/>
                    <a:pt x="501" y="20426"/>
                    <a:pt x="367" y="20559"/>
                  </a:cubicBezTo>
                  <a:cubicBezTo>
                    <a:pt x="167" y="20726"/>
                    <a:pt x="0" y="21026"/>
                    <a:pt x="34" y="21326"/>
                  </a:cubicBezTo>
                  <a:cubicBezTo>
                    <a:pt x="100" y="21726"/>
                    <a:pt x="501" y="22027"/>
                    <a:pt x="934" y="22160"/>
                  </a:cubicBezTo>
                  <a:cubicBezTo>
                    <a:pt x="1034" y="22193"/>
                    <a:pt x="1168" y="22227"/>
                    <a:pt x="1335" y="22260"/>
                  </a:cubicBezTo>
                  <a:cubicBezTo>
                    <a:pt x="1335" y="22327"/>
                    <a:pt x="1335" y="22360"/>
                    <a:pt x="1368" y="22394"/>
                  </a:cubicBezTo>
                  <a:cubicBezTo>
                    <a:pt x="2535" y="26163"/>
                    <a:pt x="5771" y="28998"/>
                    <a:pt x="9374" y="30566"/>
                  </a:cubicBezTo>
                  <a:cubicBezTo>
                    <a:pt x="10875" y="31233"/>
                    <a:pt x="12442" y="31700"/>
                    <a:pt x="14010" y="32000"/>
                  </a:cubicBezTo>
                  <a:cubicBezTo>
                    <a:pt x="14010" y="32101"/>
                    <a:pt x="13977" y="32201"/>
                    <a:pt x="13977" y="32334"/>
                  </a:cubicBezTo>
                  <a:cubicBezTo>
                    <a:pt x="12042" y="33401"/>
                    <a:pt x="10274" y="34769"/>
                    <a:pt x="8706" y="36370"/>
                  </a:cubicBezTo>
                  <a:cubicBezTo>
                    <a:pt x="8373" y="36704"/>
                    <a:pt x="8039" y="37037"/>
                    <a:pt x="7873" y="37504"/>
                  </a:cubicBezTo>
                  <a:cubicBezTo>
                    <a:pt x="7672" y="37905"/>
                    <a:pt x="7672" y="38438"/>
                    <a:pt x="7873" y="38839"/>
                  </a:cubicBezTo>
                  <a:cubicBezTo>
                    <a:pt x="8273" y="39439"/>
                    <a:pt x="9107" y="39573"/>
                    <a:pt x="9807" y="39573"/>
                  </a:cubicBezTo>
                  <a:cubicBezTo>
                    <a:pt x="10137" y="39580"/>
                    <a:pt x="10465" y="39584"/>
                    <a:pt x="10793" y="39584"/>
                  </a:cubicBezTo>
                  <a:cubicBezTo>
                    <a:pt x="11921" y="39584"/>
                    <a:pt x="13039" y="39535"/>
                    <a:pt x="14177" y="39406"/>
                  </a:cubicBezTo>
                  <a:lnTo>
                    <a:pt x="14177" y="39406"/>
                  </a:lnTo>
                  <a:cubicBezTo>
                    <a:pt x="14010" y="39706"/>
                    <a:pt x="13944" y="40006"/>
                    <a:pt x="14044" y="40340"/>
                  </a:cubicBezTo>
                  <a:cubicBezTo>
                    <a:pt x="14277" y="40907"/>
                    <a:pt x="15044" y="41040"/>
                    <a:pt x="15678" y="41040"/>
                  </a:cubicBezTo>
                  <a:cubicBezTo>
                    <a:pt x="18347" y="41040"/>
                    <a:pt x="21015" y="40773"/>
                    <a:pt x="23650" y="40240"/>
                  </a:cubicBezTo>
                  <a:cubicBezTo>
                    <a:pt x="25290" y="40285"/>
                    <a:pt x="26934" y="40323"/>
                    <a:pt x="28576" y="40323"/>
                  </a:cubicBezTo>
                  <a:cubicBezTo>
                    <a:pt x="31778" y="40323"/>
                    <a:pt x="34975" y="40180"/>
                    <a:pt x="38127" y="39673"/>
                  </a:cubicBezTo>
                  <a:lnTo>
                    <a:pt x="38861" y="39539"/>
                  </a:lnTo>
                  <a:cubicBezTo>
                    <a:pt x="40820" y="40091"/>
                    <a:pt x="42855" y="40360"/>
                    <a:pt x="44880" y="40360"/>
                  </a:cubicBezTo>
                  <a:cubicBezTo>
                    <a:pt x="46406" y="40360"/>
                    <a:pt x="47926" y="40207"/>
                    <a:pt x="49402" y="39906"/>
                  </a:cubicBezTo>
                  <a:cubicBezTo>
                    <a:pt x="49969" y="39773"/>
                    <a:pt x="50636" y="39506"/>
                    <a:pt x="50570" y="38939"/>
                  </a:cubicBezTo>
                  <a:cubicBezTo>
                    <a:pt x="50670" y="38505"/>
                    <a:pt x="50303" y="38272"/>
                    <a:pt x="50003" y="38105"/>
                  </a:cubicBezTo>
                  <a:cubicBezTo>
                    <a:pt x="48168" y="37071"/>
                    <a:pt x="46367" y="36037"/>
                    <a:pt x="44532" y="34936"/>
                  </a:cubicBezTo>
                  <a:cubicBezTo>
                    <a:pt x="44632" y="34502"/>
                    <a:pt x="44665" y="34002"/>
                    <a:pt x="44665" y="33535"/>
                  </a:cubicBezTo>
                  <a:cubicBezTo>
                    <a:pt x="44665" y="31500"/>
                    <a:pt x="43998" y="29432"/>
                    <a:pt x="42797" y="27764"/>
                  </a:cubicBezTo>
                  <a:cubicBezTo>
                    <a:pt x="44032" y="27064"/>
                    <a:pt x="45066" y="26030"/>
                    <a:pt x="45866" y="24829"/>
                  </a:cubicBezTo>
                  <a:cubicBezTo>
                    <a:pt x="46634" y="23594"/>
                    <a:pt x="47067" y="22193"/>
                    <a:pt x="47201" y="20759"/>
                  </a:cubicBezTo>
                  <a:cubicBezTo>
                    <a:pt x="47267" y="20325"/>
                    <a:pt x="47334" y="19858"/>
                    <a:pt x="47234" y="19358"/>
                  </a:cubicBezTo>
                  <a:cubicBezTo>
                    <a:pt x="47201" y="18991"/>
                    <a:pt x="47067" y="18558"/>
                    <a:pt x="46834" y="18291"/>
                  </a:cubicBezTo>
                  <a:cubicBezTo>
                    <a:pt x="46734" y="18191"/>
                    <a:pt x="46667" y="18124"/>
                    <a:pt x="46533" y="18024"/>
                  </a:cubicBezTo>
                  <a:cubicBezTo>
                    <a:pt x="46167" y="17724"/>
                    <a:pt x="45700" y="17557"/>
                    <a:pt x="45199" y="17557"/>
                  </a:cubicBezTo>
                  <a:cubicBezTo>
                    <a:pt x="44165" y="17657"/>
                    <a:pt x="43398" y="18524"/>
                    <a:pt x="43465" y="19558"/>
                  </a:cubicBezTo>
                  <a:cubicBezTo>
                    <a:pt x="43531" y="20659"/>
                    <a:pt x="43231" y="21793"/>
                    <a:pt x="42664" y="22727"/>
                  </a:cubicBezTo>
                  <a:cubicBezTo>
                    <a:pt x="42064" y="23661"/>
                    <a:pt x="41163" y="24395"/>
                    <a:pt x="40162" y="24829"/>
                  </a:cubicBezTo>
                  <a:cubicBezTo>
                    <a:pt x="40029" y="24862"/>
                    <a:pt x="39962" y="24895"/>
                    <a:pt x="39829" y="24995"/>
                  </a:cubicBezTo>
                  <a:cubicBezTo>
                    <a:pt x="39795" y="24962"/>
                    <a:pt x="39695" y="24895"/>
                    <a:pt x="39662" y="24862"/>
                  </a:cubicBezTo>
                  <a:cubicBezTo>
                    <a:pt x="40829" y="22327"/>
                    <a:pt x="41296" y="19391"/>
                    <a:pt x="40896" y="16556"/>
                  </a:cubicBezTo>
                  <a:cubicBezTo>
                    <a:pt x="42297" y="15822"/>
                    <a:pt x="43465" y="14688"/>
                    <a:pt x="43965" y="13187"/>
                  </a:cubicBezTo>
                  <a:cubicBezTo>
                    <a:pt x="43998" y="13054"/>
                    <a:pt x="44032" y="12987"/>
                    <a:pt x="44032" y="12853"/>
                  </a:cubicBezTo>
                  <a:cubicBezTo>
                    <a:pt x="44332" y="12020"/>
                    <a:pt x="44399" y="11119"/>
                    <a:pt x="44232" y="10218"/>
                  </a:cubicBezTo>
                  <a:cubicBezTo>
                    <a:pt x="44165" y="9785"/>
                    <a:pt x="43998" y="9351"/>
                    <a:pt x="43731" y="8984"/>
                  </a:cubicBezTo>
                  <a:cubicBezTo>
                    <a:pt x="43398" y="8183"/>
                    <a:pt x="42964" y="7450"/>
                    <a:pt x="42364" y="6782"/>
                  </a:cubicBezTo>
                  <a:cubicBezTo>
                    <a:pt x="40829" y="5048"/>
                    <a:pt x="38628" y="4047"/>
                    <a:pt x="36360" y="3614"/>
                  </a:cubicBezTo>
                  <a:cubicBezTo>
                    <a:pt x="34679" y="3255"/>
                    <a:pt x="32953" y="3170"/>
                    <a:pt x="31238" y="3170"/>
                  </a:cubicBezTo>
                  <a:cubicBezTo>
                    <a:pt x="30877" y="3170"/>
                    <a:pt x="30515" y="3174"/>
                    <a:pt x="30155" y="3180"/>
                  </a:cubicBezTo>
                  <a:cubicBezTo>
                    <a:pt x="28854" y="2613"/>
                    <a:pt x="27487" y="2146"/>
                    <a:pt x="26119" y="1812"/>
                  </a:cubicBezTo>
                  <a:cubicBezTo>
                    <a:pt x="24670" y="1479"/>
                    <a:pt x="23228" y="1322"/>
                    <a:pt x="21803" y="1322"/>
                  </a:cubicBezTo>
                  <a:cubicBezTo>
                    <a:pt x="19946" y="1322"/>
                    <a:pt x="18119" y="1588"/>
                    <a:pt x="16345" y="2079"/>
                  </a:cubicBezTo>
                  <a:cubicBezTo>
                    <a:pt x="14444" y="1212"/>
                    <a:pt x="12476" y="378"/>
                    <a:pt x="10374" y="78"/>
                  </a:cubicBezTo>
                  <a:cubicBezTo>
                    <a:pt x="9967" y="28"/>
                    <a:pt x="9552" y="1"/>
                    <a:pt x="913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B2B2B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93" name="Google Shape;4011;p69">
              <a:extLst>
                <a:ext uri="{FF2B5EF4-FFF2-40B4-BE49-F238E27FC236}">
                  <a16:creationId xmlns:a16="http://schemas.microsoft.com/office/drawing/2014/main" id="{5CB154F0-6A5F-7C56-F20A-FDEDE37A64DF}"/>
                </a:ext>
              </a:extLst>
            </p:cNvPr>
            <p:cNvGrpSpPr/>
            <p:nvPr/>
          </p:nvGrpSpPr>
          <p:grpSpPr>
            <a:xfrm>
              <a:off x="4663613" y="3934169"/>
              <a:ext cx="1303337" cy="1053725"/>
              <a:chOff x="-759412" y="3924475"/>
              <a:chExt cx="1303337" cy="1053725"/>
            </a:xfrm>
          </p:grpSpPr>
          <p:sp>
            <p:nvSpPr>
              <p:cNvPr id="94" name="Google Shape;4012;p69">
                <a:extLst>
                  <a:ext uri="{FF2B5EF4-FFF2-40B4-BE49-F238E27FC236}">
                    <a16:creationId xmlns:a16="http://schemas.microsoft.com/office/drawing/2014/main" id="{0BAE852A-348E-CD2F-9E1A-D26ACEC5F9B9}"/>
                  </a:ext>
                </a:extLst>
              </p:cNvPr>
              <p:cNvSpPr/>
              <p:nvPr/>
            </p:nvSpPr>
            <p:spPr>
              <a:xfrm>
                <a:off x="227000" y="4377525"/>
                <a:ext cx="216025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10895" extrusionOk="0">
                    <a:moveTo>
                      <a:pt x="6685" y="1"/>
                    </a:moveTo>
                    <a:cubicBezTo>
                      <a:pt x="6626" y="1"/>
                      <a:pt x="6566" y="4"/>
                      <a:pt x="6506" y="9"/>
                    </a:cubicBezTo>
                    <a:cubicBezTo>
                      <a:pt x="5471" y="76"/>
                      <a:pt x="4671" y="977"/>
                      <a:pt x="4771" y="2011"/>
                    </a:cubicBezTo>
                    <a:cubicBezTo>
                      <a:pt x="4838" y="3145"/>
                      <a:pt x="4571" y="4246"/>
                      <a:pt x="3970" y="5180"/>
                    </a:cubicBezTo>
                    <a:cubicBezTo>
                      <a:pt x="3403" y="6147"/>
                      <a:pt x="2503" y="6847"/>
                      <a:pt x="1469" y="7248"/>
                    </a:cubicBezTo>
                    <a:cubicBezTo>
                      <a:pt x="468" y="7648"/>
                      <a:pt x="1" y="8715"/>
                      <a:pt x="401" y="9683"/>
                    </a:cubicBezTo>
                    <a:cubicBezTo>
                      <a:pt x="685" y="10422"/>
                      <a:pt x="1405" y="10894"/>
                      <a:pt x="2169" y="10894"/>
                    </a:cubicBezTo>
                    <a:cubicBezTo>
                      <a:pt x="2302" y="10894"/>
                      <a:pt x="2436" y="10880"/>
                      <a:pt x="2569" y="10850"/>
                    </a:cubicBezTo>
                    <a:cubicBezTo>
                      <a:pt x="2636" y="10817"/>
                      <a:pt x="2736" y="10817"/>
                      <a:pt x="2803" y="10817"/>
                    </a:cubicBezTo>
                    <a:cubicBezTo>
                      <a:pt x="4604" y="10083"/>
                      <a:pt x="6139" y="8849"/>
                      <a:pt x="7139" y="7214"/>
                    </a:cubicBezTo>
                    <a:cubicBezTo>
                      <a:pt x="8173" y="5580"/>
                      <a:pt x="8640" y="3678"/>
                      <a:pt x="8507" y="1744"/>
                    </a:cubicBezTo>
                    <a:cubicBezTo>
                      <a:pt x="8444" y="768"/>
                      <a:pt x="7669" y="1"/>
                      <a:pt x="6685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95" name="Google Shape;4013;p69">
                <a:extLst>
                  <a:ext uri="{FF2B5EF4-FFF2-40B4-BE49-F238E27FC236}">
                    <a16:creationId xmlns:a16="http://schemas.microsoft.com/office/drawing/2014/main" id="{57C10F2A-8813-257A-BBDC-9CC1EEF23A6A}"/>
                  </a:ext>
                </a:extLst>
              </p:cNvPr>
              <p:cNvSpPr/>
              <p:nvPr/>
            </p:nvSpPr>
            <p:spPr>
              <a:xfrm>
                <a:off x="209500" y="4360900"/>
                <a:ext cx="249375" cy="3045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2183" extrusionOk="0">
                    <a:moveTo>
                      <a:pt x="7339" y="1308"/>
                    </a:moveTo>
                    <a:cubicBezTo>
                      <a:pt x="7973" y="1308"/>
                      <a:pt x="8540" y="1808"/>
                      <a:pt x="8640" y="2475"/>
                    </a:cubicBezTo>
                    <a:cubicBezTo>
                      <a:pt x="8740" y="4210"/>
                      <a:pt x="8340" y="6011"/>
                      <a:pt x="7372" y="7512"/>
                    </a:cubicBezTo>
                    <a:cubicBezTo>
                      <a:pt x="6405" y="9014"/>
                      <a:pt x="5004" y="10214"/>
                      <a:pt x="3336" y="10848"/>
                    </a:cubicBezTo>
                    <a:cubicBezTo>
                      <a:pt x="3303" y="10848"/>
                      <a:pt x="3203" y="10882"/>
                      <a:pt x="3169" y="10882"/>
                    </a:cubicBezTo>
                    <a:cubicBezTo>
                      <a:pt x="3059" y="10911"/>
                      <a:pt x="2949" y="10925"/>
                      <a:pt x="2842" y="10925"/>
                    </a:cubicBezTo>
                    <a:cubicBezTo>
                      <a:pt x="2337" y="10925"/>
                      <a:pt x="1894" y="10616"/>
                      <a:pt x="1702" y="10148"/>
                    </a:cubicBezTo>
                    <a:cubicBezTo>
                      <a:pt x="1468" y="9481"/>
                      <a:pt x="1802" y="8747"/>
                      <a:pt x="2435" y="8513"/>
                    </a:cubicBezTo>
                    <a:cubicBezTo>
                      <a:pt x="3603" y="8046"/>
                      <a:pt x="4570" y="7212"/>
                      <a:pt x="5271" y="6178"/>
                    </a:cubicBezTo>
                    <a:cubicBezTo>
                      <a:pt x="5938" y="5144"/>
                      <a:pt x="6205" y="3876"/>
                      <a:pt x="6138" y="2642"/>
                    </a:cubicBezTo>
                    <a:cubicBezTo>
                      <a:pt x="6105" y="2309"/>
                      <a:pt x="6205" y="1975"/>
                      <a:pt x="6438" y="1708"/>
                    </a:cubicBezTo>
                    <a:cubicBezTo>
                      <a:pt x="6638" y="1475"/>
                      <a:pt x="6939" y="1341"/>
                      <a:pt x="7272" y="1308"/>
                    </a:cubicBezTo>
                    <a:close/>
                    <a:moveTo>
                      <a:pt x="7327" y="0"/>
                    </a:moveTo>
                    <a:cubicBezTo>
                      <a:pt x="7265" y="0"/>
                      <a:pt x="7202" y="2"/>
                      <a:pt x="7139" y="7"/>
                    </a:cubicBezTo>
                    <a:cubicBezTo>
                      <a:pt x="6472" y="74"/>
                      <a:pt x="5838" y="374"/>
                      <a:pt x="5404" y="874"/>
                    </a:cubicBezTo>
                    <a:cubicBezTo>
                      <a:pt x="5004" y="1408"/>
                      <a:pt x="4804" y="2042"/>
                      <a:pt x="4837" y="2709"/>
                    </a:cubicBezTo>
                    <a:cubicBezTo>
                      <a:pt x="4871" y="3710"/>
                      <a:pt x="4637" y="4677"/>
                      <a:pt x="4137" y="5511"/>
                    </a:cubicBezTo>
                    <a:cubicBezTo>
                      <a:pt x="3636" y="6345"/>
                      <a:pt x="2836" y="7012"/>
                      <a:pt x="1935" y="7346"/>
                    </a:cubicBezTo>
                    <a:cubicBezTo>
                      <a:pt x="634" y="7846"/>
                      <a:pt x="0" y="9280"/>
                      <a:pt x="501" y="10581"/>
                    </a:cubicBezTo>
                    <a:cubicBezTo>
                      <a:pt x="868" y="11549"/>
                      <a:pt x="1835" y="12182"/>
                      <a:pt x="2836" y="12182"/>
                    </a:cubicBezTo>
                    <a:cubicBezTo>
                      <a:pt x="3036" y="12182"/>
                      <a:pt x="3203" y="12182"/>
                      <a:pt x="3336" y="12082"/>
                    </a:cubicBezTo>
                    <a:lnTo>
                      <a:pt x="3703" y="11982"/>
                    </a:lnTo>
                    <a:cubicBezTo>
                      <a:pt x="5638" y="11215"/>
                      <a:pt x="7239" y="9847"/>
                      <a:pt x="8340" y="8146"/>
                    </a:cubicBezTo>
                    <a:cubicBezTo>
                      <a:pt x="9441" y="6378"/>
                      <a:pt x="9974" y="4343"/>
                      <a:pt x="9807" y="2309"/>
                    </a:cubicBezTo>
                    <a:cubicBezTo>
                      <a:pt x="9712" y="972"/>
                      <a:pt x="8615" y="0"/>
                      <a:pt x="732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96" name="Google Shape;4014;p69">
                <a:extLst>
                  <a:ext uri="{FF2B5EF4-FFF2-40B4-BE49-F238E27FC236}">
                    <a16:creationId xmlns:a16="http://schemas.microsoft.com/office/drawing/2014/main" id="{FAF902CD-96B4-2D14-E8CA-E213B85E8937}"/>
                  </a:ext>
                </a:extLst>
              </p:cNvPr>
              <p:cNvSpPr/>
              <p:nvPr/>
            </p:nvSpPr>
            <p:spPr>
              <a:xfrm>
                <a:off x="343750" y="4379950"/>
                <a:ext cx="10010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216" extrusionOk="0">
                    <a:moveTo>
                      <a:pt x="2024" y="0"/>
                    </a:moveTo>
                    <a:cubicBezTo>
                      <a:pt x="1236" y="0"/>
                      <a:pt x="473" y="416"/>
                      <a:pt x="234" y="1213"/>
                    </a:cubicBezTo>
                    <a:cubicBezTo>
                      <a:pt x="1" y="1880"/>
                      <a:pt x="134" y="2614"/>
                      <a:pt x="268" y="3281"/>
                    </a:cubicBezTo>
                    <a:cubicBezTo>
                      <a:pt x="495" y="3235"/>
                      <a:pt x="725" y="3212"/>
                      <a:pt x="957" y="3212"/>
                    </a:cubicBezTo>
                    <a:cubicBezTo>
                      <a:pt x="1881" y="3212"/>
                      <a:pt x="2810" y="3575"/>
                      <a:pt x="3503" y="4215"/>
                    </a:cubicBezTo>
                    <a:cubicBezTo>
                      <a:pt x="3904" y="3415"/>
                      <a:pt x="4004" y="2547"/>
                      <a:pt x="3937" y="1647"/>
                    </a:cubicBezTo>
                    <a:cubicBezTo>
                      <a:pt x="3904" y="1280"/>
                      <a:pt x="3770" y="880"/>
                      <a:pt x="3503" y="579"/>
                    </a:cubicBezTo>
                    <a:cubicBezTo>
                      <a:pt x="3100" y="190"/>
                      <a:pt x="2556" y="0"/>
                      <a:pt x="202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97" name="Google Shape;4015;p69">
                <a:extLst>
                  <a:ext uri="{FF2B5EF4-FFF2-40B4-BE49-F238E27FC236}">
                    <a16:creationId xmlns:a16="http://schemas.microsoft.com/office/drawing/2014/main" id="{AE8BF93C-CD86-22A8-D339-E2A8689BF611}"/>
                  </a:ext>
                </a:extLst>
              </p:cNvPr>
              <p:cNvSpPr/>
              <p:nvPr/>
            </p:nvSpPr>
            <p:spPr>
              <a:xfrm>
                <a:off x="209500" y="4360900"/>
                <a:ext cx="249375" cy="3045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2183" extrusionOk="0">
                    <a:moveTo>
                      <a:pt x="7339" y="1308"/>
                    </a:moveTo>
                    <a:cubicBezTo>
                      <a:pt x="7973" y="1308"/>
                      <a:pt x="8540" y="1808"/>
                      <a:pt x="8640" y="2475"/>
                    </a:cubicBezTo>
                    <a:cubicBezTo>
                      <a:pt x="8740" y="4210"/>
                      <a:pt x="8340" y="6011"/>
                      <a:pt x="7372" y="7512"/>
                    </a:cubicBezTo>
                    <a:cubicBezTo>
                      <a:pt x="6405" y="9014"/>
                      <a:pt x="5004" y="10214"/>
                      <a:pt x="3336" y="10848"/>
                    </a:cubicBezTo>
                    <a:cubicBezTo>
                      <a:pt x="3303" y="10848"/>
                      <a:pt x="3203" y="10882"/>
                      <a:pt x="3169" y="10882"/>
                    </a:cubicBezTo>
                    <a:cubicBezTo>
                      <a:pt x="3059" y="10911"/>
                      <a:pt x="2949" y="10925"/>
                      <a:pt x="2842" y="10925"/>
                    </a:cubicBezTo>
                    <a:cubicBezTo>
                      <a:pt x="2337" y="10925"/>
                      <a:pt x="1894" y="10616"/>
                      <a:pt x="1702" y="10148"/>
                    </a:cubicBezTo>
                    <a:cubicBezTo>
                      <a:pt x="1468" y="9481"/>
                      <a:pt x="1802" y="8747"/>
                      <a:pt x="2435" y="8513"/>
                    </a:cubicBezTo>
                    <a:cubicBezTo>
                      <a:pt x="3603" y="8046"/>
                      <a:pt x="4570" y="7212"/>
                      <a:pt x="5271" y="6178"/>
                    </a:cubicBezTo>
                    <a:cubicBezTo>
                      <a:pt x="5938" y="5144"/>
                      <a:pt x="6205" y="3876"/>
                      <a:pt x="6138" y="2642"/>
                    </a:cubicBezTo>
                    <a:cubicBezTo>
                      <a:pt x="6105" y="2309"/>
                      <a:pt x="6205" y="1975"/>
                      <a:pt x="6438" y="1708"/>
                    </a:cubicBezTo>
                    <a:cubicBezTo>
                      <a:pt x="6638" y="1475"/>
                      <a:pt x="6939" y="1341"/>
                      <a:pt x="7272" y="1308"/>
                    </a:cubicBezTo>
                    <a:close/>
                    <a:moveTo>
                      <a:pt x="7327" y="0"/>
                    </a:moveTo>
                    <a:cubicBezTo>
                      <a:pt x="7265" y="0"/>
                      <a:pt x="7202" y="2"/>
                      <a:pt x="7139" y="7"/>
                    </a:cubicBezTo>
                    <a:cubicBezTo>
                      <a:pt x="6472" y="74"/>
                      <a:pt x="5838" y="374"/>
                      <a:pt x="5404" y="874"/>
                    </a:cubicBezTo>
                    <a:cubicBezTo>
                      <a:pt x="5004" y="1408"/>
                      <a:pt x="4804" y="2042"/>
                      <a:pt x="4837" y="2709"/>
                    </a:cubicBezTo>
                    <a:cubicBezTo>
                      <a:pt x="4871" y="3710"/>
                      <a:pt x="4637" y="4677"/>
                      <a:pt x="4137" y="5511"/>
                    </a:cubicBezTo>
                    <a:cubicBezTo>
                      <a:pt x="3636" y="6345"/>
                      <a:pt x="2836" y="7012"/>
                      <a:pt x="1935" y="7346"/>
                    </a:cubicBezTo>
                    <a:cubicBezTo>
                      <a:pt x="634" y="7846"/>
                      <a:pt x="0" y="9280"/>
                      <a:pt x="501" y="10581"/>
                    </a:cubicBezTo>
                    <a:cubicBezTo>
                      <a:pt x="868" y="11549"/>
                      <a:pt x="1835" y="12182"/>
                      <a:pt x="2836" y="12182"/>
                    </a:cubicBezTo>
                    <a:cubicBezTo>
                      <a:pt x="3036" y="12182"/>
                      <a:pt x="3203" y="12182"/>
                      <a:pt x="3336" y="12082"/>
                    </a:cubicBezTo>
                    <a:lnTo>
                      <a:pt x="3703" y="11982"/>
                    </a:lnTo>
                    <a:cubicBezTo>
                      <a:pt x="5638" y="11215"/>
                      <a:pt x="7239" y="9847"/>
                      <a:pt x="8340" y="8146"/>
                    </a:cubicBezTo>
                    <a:cubicBezTo>
                      <a:pt x="9441" y="6378"/>
                      <a:pt x="9974" y="4343"/>
                      <a:pt x="9807" y="2309"/>
                    </a:cubicBezTo>
                    <a:cubicBezTo>
                      <a:pt x="9712" y="972"/>
                      <a:pt x="8615" y="0"/>
                      <a:pt x="732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98" name="Google Shape;4016;p69">
                <a:extLst>
                  <a:ext uri="{FF2B5EF4-FFF2-40B4-BE49-F238E27FC236}">
                    <a16:creationId xmlns:a16="http://schemas.microsoft.com/office/drawing/2014/main" id="{951EFFF3-022B-9824-CBDC-53B1B9FC7343}"/>
                  </a:ext>
                </a:extLst>
              </p:cNvPr>
              <p:cNvSpPr/>
              <p:nvPr/>
            </p:nvSpPr>
            <p:spPr>
              <a:xfrm>
                <a:off x="-686150" y="3939675"/>
                <a:ext cx="362800" cy="234025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9361" extrusionOk="0">
                    <a:moveTo>
                      <a:pt x="7068" y="1"/>
                    </a:moveTo>
                    <a:cubicBezTo>
                      <a:pt x="5265" y="1"/>
                      <a:pt x="3436" y="499"/>
                      <a:pt x="2136" y="1745"/>
                    </a:cubicBezTo>
                    <a:cubicBezTo>
                      <a:pt x="568" y="3246"/>
                      <a:pt x="1" y="5982"/>
                      <a:pt x="1335" y="7716"/>
                    </a:cubicBezTo>
                    <a:cubicBezTo>
                      <a:pt x="2251" y="8884"/>
                      <a:pt x="3750" y="9361"/>
                      <a:pt x="5268" y="9361"/>
                    </a:cubicBezTo>
                    <a:cubicBezTo>
                      <a:pt x="5961" y="9361"/>
                      <a:pt x="6658" y="9261"/>
                      <a:pt x="7306" y="9084"/>
                    </a:cubicBezTo>
                    <a:cubicBezTo>
                      <a:pt x="9408" y="8550"/>
                      <a:pt x="11276" y="7349"/>
                      <a:pt x="13344" y="6715"/>
                    </a:cubicBezTo>
                    <a:lnTo>
                      <a:pt x="14511" y="2212"/>
                    </a:lnTo>
                    <a:cubicBezTo>
                      <a:pt x="12510" y="1312"/>
                      <a:pt x="10475" y="378"/>
                      <a:pt x="8307" y="77"/>
                    </a:cubicBezTo>
                    <a:cubicBezTo>
                      <a:pt x="7900" y="27"/>
                      <a:pt x="7485" y="1"/>
                      <a:pt x="7068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99" name="Google Shape;4017;p69">
                <a:extLst>
                  <a:ext uri="{FF2B5EF4-FFF2-40B4-BE49-F238E27FC236}">
                    <a16:creationId xmlns:a16="http://schemas.microsoft.com/office/drawing/2014/main" id="{6DB6219E-B1FA-1EA2-97F3-370083A22A43}"/>
                  </a:ext>
                </a:extLst>
              </p:cNvPr>
              <p:cNvSpPr/>
              <p:nvPr/>
            </p:nvSpPr>
            <p:spPr>
              <a:xfrm>
                <a:off x="-702825" y="3924475"/>
                <a:ext cx="397825" cy="264825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0593" extrusionOk="0">
                    <a:moveTo>
                      <a:pt x="7703" y="1"/>
                    </a:moveTo>
                    <a:cubicBezTo>
                      <a:pt x="5595" y="1"/>
                      <a:pt x="3666" y="672"/>
                      <a:pt x="2336" y="1920"/>
                    </a:cubicBezTo>
                    <a:cubicBezTo>
                      <a:pt x="401" y="3754"/>
                      <a:pt x="1" y="6790"/>
                      <a:pt x="1502" y="8691"/>
                    </a:cubicBezTo>
                    <a:cubicBezTo>
                      <a:pt x="2603" y="10092"/>
                      <a:pt x="4304" y="10592"/>
                      <a:pt x="5938" y="10592"/>
                    </a:cubicBezTo>
                    <a:cubicBezTo>
                      <a:pt x="6739" y="10592"/>
                      <a:pt x="7473" y="10459"/>
                      <a:pt x="8106" y="10292"/>
                    </a:cubicBezTo>
                    <a:cubicBezTo>
                      <a:pt x="9274" y="9992"/>
                      <a:pt x="10341" y="9492"/>
                      <a:pt x="11375" y="9025"/>
                    </a:cubicBezTo>
                    <a:cubicBezTo>
                      <a:pt x="12309" y="8591"/>
                      <a:pt x="13210" y="8191"/>
                      <a:pt x="14144" y="7924"/>
                    </a:cubicBezTo>
                    <a:cubicBezTo>
                      <a:pt x="14478" y="7790"/>
                      <a:pt x="14644" y="7457"/>
                      <a:pt x="14544" y="7123"/>
                    </a:cubicBezTo>
                    <a:cubicBezTo>
                      <a:pt x="14459" y="6838"/>
                      <a:pt x="14203" y="6675"/>
                      <a:pt x="13922" y="6675"/>
                    </a:cubicBezTo>
                    <a:cubicBezTo>
                      <a:pt x="13875" y="6675"/>
                      <a:pt x="13826" y="6680"/>
                      <a:pt x="13777" y="6690"/>
                    </a:cubicBezTo>
                    <a:cubicBezTo>
                      <a:pt x="12776" y="7023"/>
                      <a:pt x="11776" y="7457"/>
                      <a:pt x="10842" y="7857"/>
                    </a:cubicBezTo>
                    <a:cubicBezTo>
                      <a:pt x="9808" y="8324"/>
                      <a:pt x="8807" y="8791"/>
                      <a:pt x="7773" y="9091"/>
                    </a:cubicBezTo>
                    <a:cubicBezTo>
                      <a:pt x="7213" y="9237"/>
                      <a:pt x="6567" y="9330"/>
                      <a:pt x="5910" y="9330"/>
                    </a:cubicBezTo>
                    <a:cubicBezTo>
                      <a:pt x="4610" y="9330"/>
                      <a:pt x="3267" y="8966"/>
                      <a:pt x="2469" y="7924"/>
                    </a:cubicBezTo>
                    <a:cubicBezTo>
                      <a:pt x="1268" y="6356"/>
                      <a:pt x="1869" y="4021"/>
                      <a:pt x="3170" y="2787"/>
                    </a:cubicBezTo>
                    <a:cubicBezTo>
                      <a:pt x="4261" y="1750"/>
                      <a:pt x="5821" y="1204"/>
                      <a:pt x="7613" y="1204"/>
                    </a:cubicBezTo>
                    <a:cubicBezTo>
                      <a:pt x="8011" y="1204"/>
                      <a:pt x="8421" y="1231"/>
                      <a:pt x="8840" y="1286"/>
                    </a:cubicBezTo>
                    <a:cubicBezTo>
                      <a:pt x="10942" y="1586"/>
                      <a:pt x="12977" y="2487"/>
                      <a:pt x="14878" y="3354"/>
                    </a:cubicBezTo>
                    <a:cubicBezTo>
                      <a:pt x="14984" y="3407"/>
                      <a:pt x="15097" y="3433"/>
                      <a:pt x="15206" y="3433"/>
                    </a:cubicBezTo>
                    <a:cubicBezTo>
                      <a:pt x="15436" y="3433"/>
                      <a:pt x="15644" y="3314"/>
                      <a:pt x="15712" y="3087"/>
                    </a:cubicBezTo>
                    <a:cubicBezTo>
                      <a:pt x="15912" y="2754"/>
                      <a:pt x="15779" y="2353"/>
                      <a:pt x="15445" y="2253"/>
                    </a:cubicBezTo>
                    <a:cubicBezTo>
                      <a:pt x="13410" y="1319"/>
                      <a:pt x="11309" y="352"/>
                      <a:pt x="9007" y="85"/>
                    </a:cubicBezTo>
                    <a:cubicBezTo>
                      <a:pt x="8567" y="29"/>
                      <a:pt x="8131" y="1"/>
                      <a:pt x="770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0" name="Google Shape;4018;p69">
                <a:extLst>
                  <a:ext uri="{FF2B5EF4-FFF2-40B4-BE49-F238E27FC236}">
                    <a16:creationId xmlns:a16="http://schemas.microsoft.com/office/drawing/2014/main" id="{AE4122F6-B518-4AC8-3A78-960323F5AD8C}"/>
                  </a:ext>
                </a:extLst>
              </p:cNvPr>
              <p:cNvSpPr/>
              <p:nvPr/>
            </p:nvSpPr>
            <p:spPr>
              <a:xfrm>
                <a:off x="-674475" y="3950675"/>
                <a:ext cx="148475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8243" extrusionOk="0">
                    <a:moveTo>
                      <a:pt x="5933" y="37"/>
                    </a:moveTo>
                    <a:cubicBezTo>
                      <a:pt x="5935" y="37"/>
                      <a:pt x="5937" y="37"/>
                      <a:pt x="5938" y="38"/>
                    </a:cubicBezTo>
                    <a:cubicBezTo>
                      <a:pt x="5937" y="37"/>
                      <a:pt x="5935" y="37"/>
                      <a:pt x="5933" y="37"/>
                    </a:cubicBezTo>
                    <a:close/>
                    <a:moveTo>
                      <a:pt x="5285" y="1"/>
                    </a:moveTo>
                    <a:cubicBezTo>
                      <a:pt x="4026" y="1"/>
                      <a:pt x="2769" y="409"/>
                      <a:pt x="1802" y="1205"/>
                    </a:cubicBezTo>
                    <a:cubicBezTo>
                      <a:pt x="668" y="2139"/>
                      <a:pt x="1" y="3607"/>
                      <a:pt x="134" y="5108"/>
                    </a:cubicBezTo>
                    <a:cubicBezTo>
                      <a:pt x="268" y="6142"/>
                      <a:pt x="835" y="7209"/>
                      <a:pt x="1702" y="7810"/>
                    </a:cubicBezTo>
                    <a:cubicBezTo>
                      <a:pt x="2026" y="8047"/>
                      <a:pt x="2280" y="8243"/>
                      <a:pt x="2536" y="8243"/>
                    </a:cubicBezTo>
                    <a:cubicBezTo>
                      <a:pt x="2676" y="8243"/>
                      <a:pt x="2817" y="8185"/>
                      <a:pt x="2970" y="8043"/>
                    </a:cubicBezTo>
                    <a:cubicBezTo>
                      <a:pt x="3337" y="7710"/>
                      <a:pt x="3303" y="7243"/>
                      <a:pt x="3337" y="6776"/>
                    </a:cubicBezTo>
                    <a:cubicBezTo>
                      <a:pt x="3437" y="5542"/>
                      <a:pt x="3637" y="4374"/>
                      <a:pt x="4104" y="3173"/>
                    </a:cubicBezTo>
                    <a:cubicBezTo>
                      <a:pt x="4269" y="2778"/>
                      <a:pt x="5411" y="36"/>
                      <a:pt x="5920" y="36"/>
                    </a:cubicBezTo>
                    <a:cubicBezTo>
                      <a:pt x="5925" y="36"/>
                      <a:pt x="5929" y="37"/>
                      <a:pt x="5933" y="37"/>
                    </a:cubicBezTo>
                    <a:lnTo>
                      <a:pt x="5933" y="37"/>
                    </a:lnTo>
                    <a:cubicBezTo>
                      <a:pt x="5718" y="13"/>
                      <a:pt x="5502" y="1"/>
                      <a:pt x="5285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1" name="Google Shape;4019;p69">
                <a:extLst>
                  <a:ext uri="{FF2B5EF4-FFF2-40B4-BE49-F238E27FC236}">
                    <a16:creationId xmlns:a16="http://schemas.microsoft.com/office/drawing/2014/main" id="{57EE9140-E9C8-172D-3C34-6A187E944E40}"/>
                  </a:ext>
                </a:extLst>
              </p:cNvPr>
              <p:cNvSpPr/>
              <p:nvPr/>
            </p:nvSpPr>
            <p:spPr>
              <a:xfrm>
                <a:off x="-702825" y="3924475"/>
                <a:ext cx="397825" cy="264825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0593" extrusionOk="0">
                    <a:moveTo>
                      <a:pt x="7703" y="1"/>
                    </a:moveTo>
                    <a:cubicBezTo>
                      <a:pt x="5595" y="1"/>
                      <a:pt x="3666" y="672"/>
                      <a:pt x="2336" y="1920"/>
                    </a:cubicBezTo>
                    <a:cubicBezTo>
                      <a:pt x="401" y="3754"/>
                      <a:pt x="1" y="6790"/>
                      <a:pt x="1502" y="8691"/>
                    </a:cubicBezTo>
                    <a:cubicBezTo>
                      <a:pt x="2603" y="10092"/>
                      <a:pt x="4304" y="10592"/>
                      <a:pt x="5938" y="10592"/>
                    </a:cubicBezTo>
                    <a:cubicBezTo>
                      <a:pt x="6739" y="10592"/>
                      <a:pt x="7473" y="10459"/>
                      <a:pt x="8106" y="10292"/>
                    </a:cubicBezTo>
                    <a:cubicBezTo>
                      <a:pt x="9274" y="9992"/>
                      <a:pt x="10341" y="9492"/>
                      <a:pt x="11375" y="9025"/>
                    </a:cubicBezTo>
                    <a:cubicBezTo>
                      <a:pt x="12309" y="8591"/>
                      <a:pt x="13210" y="8191"/>
                      <a:pt x="14144" y="7924"/>
                    </a:cubicBezTo>
                    <a:cubicBezTo>
                      <a:pt x="14478" y="7790"/>
                      <a:pt x="14644" y="7457"/>
                      <a:pt x="14544" y="7123"/>
                    </a:cubicBezTo>
                    <a:cubicBezTo>
                      <a:pt x="14459" y="6838"/>
                      <a:pt x="14203" y="6675"/>
                      <a:pt x="13922" y="6675"/>
                    </a:cubicBezTo>
                    <a:cubicBezTo>
                      <a:pt x="13875" y="6675"/>
                      <a:pt x="13826" y="6680"/>
                      <a:pt x="13777" y="6690"/>
                    </a:cubicBezTo>
                    <a:cubicBezTo>
                      <a:pt x="12776" y="7023"/>
                      <a:pt x="11776" y="7457"/>
                      <a:pt x="10842" y="7857"/>
                    </a:cubicBezTo>
                    <a:cubicBezTo>
                      <a:pt x="9808" y="8324"/>
                      <a:pt x="8807" y="8791"/>
                      <a:pt x="7773" y="9091"/>
                    </a:cubicBezTo>
                    <a:cubicBezTo>
                      <a:pt x="7213" y="9237"/>
                      <a:pt x="6567" y="9330"/>
                      <a:pt x="5910" y="9330"/>
                    </a:cubicBezTo>
                    <a:cubicBezTo>
                      <a:pt x="4610" y="9330"/>
                      <a:pt x="3267" y="8966"/>
                      <a:pt x="2469" y="7924"/>
                    </a:cubicBezTo>
                    <a:cubicBezTo>
                      <a:pt x="1268" y="6356"/>
                      <a:pt x="1869" y="4021"/>
                      <a:pt x="3170" y="2787"/>
                    </a:cubicBezTo>
                    <a:cubicBezTo>
                      <a:pt x="4261" y="1750"/>
                      <a:pt x="5821" y="1204"/>
                      <a:pt x="7613" y="1204"/>
                    </a:cubicBezTo>
                    <a:cubicBezTo>
                      <a:pt x="8011" y="1204"/>
                      <a:pt x="8421" y="1231"/>
                      <a:pt x="8840" y="1286"/>
                    </a:cubicBezTo>
                    <a:cubicBezTo>
                      <a:pt x="10942" y="1586"/>
                      <a:pt x="12977" y="2487"/>
                      <a:pt x="14878" y="3354"/>
                    </a:cubicBezTo>
                    <a:cubicBezTo>
                      <a:pt x="14984" y="3407"/>
                      <a:pt x="15097" y="3433"/>
                      <a:pt x="15206" y="3433"/>
                    </a:cubicBezTo>
                    <a:cubicBezTo>
                      <a:pt x="15436" y="3433"/>
                      <a:pt x="15644" y="3314"/>
                      <a:pt x="15712" y="3087"/>
                    </a:cubicBezTo>
                    <a:cubicBezTo>
                      <a:pt x="15912" y="2754"/>
                      <a:pt x="15779" y="2353"/>
                      <a:pt x="15445" y="2253"/>
                    </a:cubicBezTo>
                    <a:cubicBezTo>
                      <a:pt x="13410" y="1319"/>
                      <a:pt x="11309" y="352"/>
                      <a:pt x="9007" y="85"/>
                    </a:cubicBezTo>
                    <a:cubicBezTo>
                      <a:pt x="8567" y="29"/>
                      <a:pt x="8131" y="1"/>
                      <a:pt x="770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2" name="Google Shape;4020;p69">
                <a:extLst>
                  <a:ext uri="{FF2B5EF4-FFF2-40B4-BE49-F238E27FC236}">
                    <a16:creationId xmlns:a16="http://schemas.microsoft.com/office/drawing/2014/main" id="{98307469-6A2A-30AB-AA60-8B5C58801192}"/>
                  </a:ext>
                </a:extLst>
              </p:cNvPr>
              <p:cNvSpPr/>
              <p:nvPr/>
            </p:nvSpPr>
            <p:spPr>
              <a:xfrm>
                <a:off x="-546875" y="4727150"/>
                <a:ext cx="22685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7966" extrusionOk="0">
                    <a:moveTo>
                      <a:pt x="7673" y="1"/>
                    </a:moveTo>
                    <a:cubicBezTo>
                      <a:pt x="5204" y="1168"/>
                      <a:pt x="2936" y="2770"/>
                      <a:pt x="1035" y="4738"/>
                    </a:cubicBezTo>
                    <a:cubicBezTo>
                      <a:pt x="701" y="5071"/>
                      <a:pt x="367" y="5405"/>
                      <a:pt x="201" y="5872"/>
                    </a:cubicBezTo>
                    <a:cubicBezTo>
                      <a:pt x="34" y="6305"/>
                      <a:pt x="0" y="6839"/>
                      <a:pt x="201" y="7206"/>
                    </a:cubicBezTo>
                    <a:cubicBezTo>
                      <a:pt x="568" y="7840"/>
                      <a:pt x="1401" y="7940"/>
                      <a:pt x="2102" y="7940"/>
                    </a:cubicBezTo>
                    <a:cubicBezTo>
                      <a:pt x="2495" y="7957"/>
                      <a:pt x="2888" y="7965"/>
                      <a:pt x="3280" y="7965"/>
                    </a:cubicBezTo>
                    <a:cubicBezTo>
                      <a:pt x="5222" y="7965"/>
                      <a:pt x="7159" y="7761"/>
                      <a:pt x="9074" y="7373"/>
                    </a:cubicBezTo>
                    <a:lnTo>
                      <a:pt x="7673" y="1"/>
                    </a:ln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3" name="Google Shape;4021;p69">
                <a:extLst>
                  <a:ext uri="{FF2B5EF4-FFF2-40B4-BE49-F238E27FC236}">
                    <a16:creationId xmlns:a16="http://schemas.microsoft.com/office/drawing/2014/main" id="{CEF4C022-E9D1-FF46-7D40-09101EB60D41}"/>
                  </a:ext>
                </a:extLst>
              </p:cNvPr>
              <p:cNvSpPr/>
              <p:nvPr/>
            </p:nvSpPr>
            <p:spPr>
              <a:xfrm>
                <a:off x="-562725" y="4711325"/>
                <a:ext cx="2627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9241" extrusionOk="0">
                    <a:moveTo>
                      <a:pt x="8294" y="1"/>
                    </a:moveTo>
                    <a:cubicBezTo>
                      <a:pt x="8208" y="1"/>
                      <a:pt x="8122" y="21"/>
                      <a:pt x="8040" y="67"/>
                    </a:cubicBezTo>
                    <a:cubicBezTo>
                      <a:pt x="5505" y="1268"/>
                      <a:pt x="3203" y="2936"/>
                      <a:pt x="1235" y="4937"/>
                    </a:cubicBezTo>
                    <a:cubicBezTo>
                      <a:pt x="901" y="5271"/>
                      <a:pt x="534" y="5704"/>
                      <a:pt x="301" y="6238"/>
                    </a:cubicBezTo>
                    <a:cubicBezTo>
                      <a:pt x="1" y="6905"/>
                      <a:pt x="1" y="7639"/>
                      <a:pt x="334" y="8173"/>
                    </a:cubicBezTo>
                    <a:cubicBezTo>
                      <a:pt x="968" y="9207"/>
                      <a:pt x="2302" y="9240"/>
                      <a:pt x="2803" y="9240"/>
                    </a:cubicBezTo>
                    <a:lnTo>
                      <a:pt x="3803" y="9240"/>
                    </a:lnTo>
                    <a:cubicBezTo>
                      <a:pt x="5838" y="9240"/>
                      <a:pt x="7873" y="9040"/>
                      <a:pt x="9908" y="8706"/>
                    </a:cubicBezTo>
                    <a:cubicBezTo>
                      <a:pt x="10241" y="8606"/>
                      <a:pt x="10508" y="8273"/>
                      <a:pt x="10408" y="7939"/>
                    </a:cubicBezTo>
                    <a:cubicBezTo>
                      <a:pt x="10349" y="7644"/>
                      <a:pt x="10081" y="7427"/>
                      <a:pt x="9790" y="7427"/>
                    </a:cubicBezTo>
                    <a:cubicBezTo>
                      <a:pt x="9751" y="7427"/>
                      <a:pt x="9713" y="7431"/>
                      <a:pt x="9674" y="7439"/>
                    </a:cubicBezTo>
                    <a:cubicBezTo>
                      <a:pt x="7692" y="7818"/>
                      <a:pt x="5709" y="8018"/>
                      <a:pt x="3705" y="8018"/>
                    </a:cubicBezTo>
                    <a:cubicBezTo>
                      <a:pt x="3416" y="8018"/>
                      <a:pt x="3126" y="8014"/>
                      <a:pt x="2836" y="8006"/>
                    </a:cubicBezTo>
                    <a:cubicBezTo>
                      <a:pt x="2035" y="7939"/>
                      <a:pt x="1568" y="7839"/>
                      <a:pt x="1402" y="7539"/>
                    </a:cubicBezTo>
                    <a:cubicBezTo>
                      <a:pt x="1302" y="7339"/>
                      <a:pt x="1302" y="7038"/>
                      <a:pt x="1402" y="6738"/>
                    </a:cubicBezTo>
                    <a:cubicBezTo>
                      <a:pt x="1568" y="6405"/>
                      <a:pt x="1835" y="6104"/>
                      <a:pt x="2136" y="5838"/>
                    </a:cubicBezTo>
                    <a:cubicBezTo>
                      <a:pt x="4004" y="3903"/>
                      <a:pt x="6172" y="2368"/>
                      <a:pt x="8573" y="1201"/>
                    </a:cubicBezTo>
                    <a:cubicBezTo>
                      <a:pt x="8874" y="1034"/>
                      <a:pt x="9040" y="667"/>
                      <a:pt x="8874" y="367"/>
                    </a:cubicBezTo>
                    <a:cubicBezTo>
                      <a:pt x="8752" y="149"/>
                      <a:pt x="8525" y="1"/>
                      <a:pt x="829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4" name="Google Shape;4022;p69">
                <a:extLst>
                  <a:ext uri="{FF2B5EF4-FFF2-40B4-BE49-F238E27FC236}">
                    <a16:creationId xmlns:a16="http://schemas.microsoft.com/office/drawing/2014/main" id="{F1306EFF-231A-E9DE-1EE8-32D3A420596B}"/>
                  </a:ext>
                </a:extLst>
              </p:cNvPr>
              <p:cNvSpPr/>
              <p:nvPr/>
            </p:nvSpPr>
            <p:spPr>
              <a:xfrm>
                <a:off x="-394275" y="4513900"/>
                <a:ext cx="7697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30790" h="17220" extrusionOk="0">
                    <a:moveTo>
                      <a:pt x="17635" y="1"/>
                    </a:moveTo>
                    <a:cubicBezTo>
                      <a:pt x="17259" y="1"/>
                      <a:pt x="16885" y="9"/>
                      <a:pt x="16513" y="25"/>
                    </a:cubicBezTo>
                    <a:cubicBezTo>
                      <a:pt x="14511" y="92"/>
                      <a:pt x="12510" y="425"/>
                      <a:pt x="10508" y="725"/>
                    </a:cubicBezTo>
                    <a:cubicBezTo>
                      <a:pt x="9508" y="859"/>
                      <a:pt x="8507" y="1026"/>
                      <a:pt x="7506" y="1126"/>
                    </a:cubicBezTo>
                    <a:cubicBezTo>
                      <a:pt x="6739" y="1226"/>
                      <a:pt x="5672" y="1126"/>
                      <a:pt x="4971" y="1493"/>
                    </a:cubicBezTo>
                    <a:cubicBezTo>
                      <a:pt x="2302" y="2894"/>
                      <a:pt x="501" y="6463"/>
                      <a:pt x="168" y="9298"/>
                    </a:cubicBezTo>
                    <a:cubicBezTo>
                      <a:pt x="1" y="10666"/>
                      <a:pt x="134" y="12100"/>
                      <a:pt x="668" y="13334"/>
                    </a:cubicBezTo>
                    <a:cubicBezTo>
                      <a:pt x="2169" y="16837"/>
                      <a:pt x="6472" y="17070"/>
                      <a:pt x="9774" y="17137"/>
                    </a:cubicBezTo>
                    <a:cubicBezTo>
                      <a:pt x="11414" y="17182"/>
                      <a:pt x="13062" y="17220"/>
                      <a:pt x="14711" y="17220"/>
                    </a:cubicBezTo>
                    <a:cubicBezTo>
                      <a:pt x="17925" y="17220"/>
                      <a:pt x="21143" y="17077"/>
                      <a:pt x="24318" y="16570"/>
                    </a:cubicBezTo>
                    <a:cubicBezTo>
                      <a:pt x="26353" y="16236"/>
                      <a:pt x="28955" y="15603"/>
                      <a:pt x="30022" y="13701"/>
                    </a:cubicBezTo>
                    <a:cubicBezTo>
                      <a:pt x="30589" y="12734"/>
                      <a:pt x="30789" y="11600"/>
                      <a:pt x="30789" y="10466"/>
                    </a:cubicBezTo>
                    <a:cubicBezTo>
                      <a:pt x="30789" y="7764"/>
                      <a:pt x="29622" y="5062"/>
                      <a:pt x="27621" y="3227"/>
                    </a:cubicBezTo>
                    <a:cubicBezTo>
                      <a:pt x="25021" y="778"/>
                      <a:pt x="21270" y="1"/>
                      <a:pt x="17635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5" name="Google Shape;4023;p69">
                <a:extLst>
                  <a:ext uri="{FF2B5EF4-FFF2-40B4-BE49-F238E27FC236}">
                    <a16:creationId xmlns:a16="http://schemas.microsoft.com/office/drawing/2014/main" id="{5816D97B-E1AE-AC60-8C66-E152C46459F3}"/>
                  </a:ext>
                </a:extLst>
              </p:cNvPr>
              <p:cNvSpPr/>
              <p:nvPr/>
            </p:nvSpPr>
            <p:spPr>
              <a:xfrm>
                <a:off x="-409275" y="4498725"/>
                <a:ext cx="801425" cy="460300"/>
              </a:xfrm>
              <a:custGeom>
                <a:avLst/>
                <a:gdLst/>
                <a:ahLst/>
                <a:cxnLst/>
                <a:rect l="l" t="t" r="r" b="b"/>
                <a:pathLst>
                  <a:path w="32057" h="18412" extrusionOk="0">
                    <a:moveTo>
                      <a:pt x="18362" y="1201"/>
                    </a:moveTo>
                    <a:cubicBezTo>
                      <a:pt x="21403" y="1201"/>
                      <a:pt x="25136" y="1831"/>
                      <a:pt x="27754" y="4301"/>
                    </a:cubicBezTo>
                    <a:cubicBezTo>
                      <a:pt x="29622" y="6002"/>
                      <a:pt x="30722" y="8537"/>
                      <a:pt x="30722" y="11073"/>
                    </a:cubicBezTo>
                    <a:cubicBezTo>
                      <a:pt x="30722" y="12207"/>
                      <a:pt x="30522" y="13174"/>
                      <a:pt x="30055" y="13975"/>
                    </a:cubicBezTo>
                    <a:cubicBezTo>
                      <a:pt x="29088" y="15643"/>
                      <a:pt x="26753" y="16210"/>
                      <a:pt x="24785" y="16543"/>
                    </a:cubicBezTo>
                    <a:cubicBezTo>
                      <a:pt x="21763" y="17033"/>
                      <a:pt x="18659" y="17169"/>
                      <a:pt x="15578" y="17169"/>
                    </a:cubicBezTo>
                    <a:cubicBezTo>
                      <a:pt x="13830" y="17169"/>
                      <a:pt x="12089" y="17125"/>
                      <a:pt x="10374" y="17077"/>
                    </a:cubicBezTo>
                    <a:cubicBezTo>
                      <a:pt x="6739" y="17010"/>
                      <a:pt x="3103" y="16677"/>
                      <a:pt x="1835" y="13674"/>
                    </a:cubicBezTo>
                    <a:cubicBezTo>
                      <a:pt x="1368" y="12574"/>
                      <a:pt x="1201" y="11306"/>
                      <a:pt x="1368" y="9905"/>
                    </a:cubicBezTo>
                    <a:cubicBezTo>
                      <a:pt x="1702" y="7337"/>
                      <a:pt x="3369" y="3867"/>
                      <a:pt x="5838" y="2633"/>
                    </a:cubicBezTo>
                    <a:cubicBezTo>
                      <a:pt x="6238" y="2400"/>
                      <a:pt x="6839" y="2400"/>
                      <a:pt x="7372" y="2366"/>
                    </a:cubicBezTo>
                    <a:cubicBezTo>
                      <a:pt x="7606" y="2366"/>
                      <a:pt x="7906" y="2366"/>
                      <a:pt x="8173" y="2333"/>
                    </a:cubicBezTo>
                    <a:cubicBezTo>
                      <a:pt x="9207" y="2200"/>
                      <a:pt x="10208" y="2033"/>
                      <a:pt x="11208" y="1899"/>
                    </a:cubicBezTo>
                    <a:lnTo>
                      <a:pt x="11609" y="1866"/>
                    </a:lnTo>
                    <a:cubicBezTo>
                      <a:pt x="13443" y="1633"/>
                      <a:pt x="15345" y="1332"/>
                      <a:pt x="17179" y="1232"/>
                    </a:cubicBezTo>
                    <a:cubicBezTo>
                      <a:pt x="17558" y="1212"/>
                      <a:pt x="17954" y="1201"/>
                      <a:pt x="18362" y="1201"/>
                    </a:cubicBezTo>
                    <a:close/>
                    <a:moveTo>
                      <a:pt x="18360" y="1"/>
                    </a:moveTo>
                    <a:cubicBezTo>
                      <a:pt x="17929" y="1"/>
                      <a:pt x="17511" y="12"/>
                      <a:pt x="17113" y="31"/>
                    </a:cubicBezTo>
                    <a:cubicBezTo>
                      <a:pt x="15211" y="98"/>
                      <a:pt x="13277" y="398"/>
                      <a:pt x="11442" y="665"/>
                    </a:cubicBezTo>
                    <a:lnTo>
                      <a:pt x="11042" y="699"/>
                    </a:lnTo>
                    <a:cubicBezTo>
                      <a:pt x="10041" y="865"/>
                      <a:pt x="9040" y="999"/>
                      <a:pt x="8039" y="1132"/>
                    </a:cubicBezTo>
                    <a:cubicBezTo>
                      <a:pt x="7839" y="1166"/>
                      <a:pt x="7572" y="1166"/>
                      <a:pt x="7339" y="1166"/>
                    </a:cubicBezTo>
                    <a:cubicBezTo>
                      <a:pt x="6672" y="1199"/>
                      <a:pt x="5905" y="1199"/>
                      <a:pt x="5271" y="1532"/>
                    </a:cubicBezTo>
                    <a:cubicBezTo>
                      <a:pt x="2369" y="3000"/>
                      <a:pt x="501" y="6803"/>
                      <a:pt x="167" y="9805"/>
                    </a:cubicBezTo>
                    <a:cubicBezTo>
                      <a:pt x="0" y="11373"/>
                      <a:pt x="167" y="12907"/>
                      <a:pt x="701" y="14175"/>
                    </a:cubicBezTo>
                    <a:cubicBezTo>
                      <a:pt x="2402" y="18178"/>
                      <a:pt x="7406" y="18244"/>
                      <a:pt x="10374" y="18344"/>
                    </a:cubicBezTo>
                    <a:cubicBezTo>
                      <a:pt x="12076" y="18378"/>
                      <a:pt x="13744" y="18411"/>
                      <a:pt x="15445" y="18411"/>
                    </a:cubicBezTo>
                    <a:cubicBezTo>
                      <a:pt x="18614" y="18411"/>
                      <a:pt x="21883" y="18311"/>
                      <a:pt x="25052" y="17777"/>
                    </a:cubicBezTo>
                    <a:cubicBezTo>
                      <a:pt x="27287" y="17410"/>
                      <a:pt x="30022" y="16710"/>
                      <a:pt x="31223" y="14575"/>
                    </a:cubicBezTo>
                    <a:cubicBezTo>
                      <a:pt x="31756" y="13641"/>
                      <a:pt x="32057" y="12474"/>
                      <a:pt x="32057" y="11073"/>
                    </a:cubicBezTo>
                    <a:cubicBezTo>
                      <a:pt x="32057" y="8204"/>
                      <a:pt x="30789" y="5335"/>
                      <a:pt x="28688" y="3367"/>
                    </a:cubicBezTo>
                    <a:cubicBezTo>
                      <a:pt x="25739" y="654"/>
                      <a:pt x="21644" y="1"/>
                      <a:pt x="1836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6" name="Google Shape;4024;p69">
                <a:extLst>
                  <a:ext uri="{FF2B5EF4-FFF2-40B4-BE49-F238E27FC236}">
                    <a16:creationId xmlns:a16="http://schemas.microsoft.com/office/drawing/2014/main" id="{B4C62649-AAD6-1D14-EA36-B65C86527D95}"/>
                  </a:ext>
                </a:extLst>
              </p:cNvPr>
              <p:cNvSpPr/>
              <p:nvPr/>
            </p:nvSpPr>
            <p:spPr>
              <a:xfrm>
                <a:off x="-732000" y="3971375"/>
                <a:ext cx="1048275" cy="787050"/>
              </a:xfrm>
              <a:custGeom>
                <a:avLst/>
                <a:gdLst/>
                <a:ahLst/>
                <a:cxnLst/>
                <a:rect l="l" t="t" r="r" b="b"/>
                <a:pathLst>
                  <a:path w="41931" h="31482" extrusionOk="0">
                    <a:moveTo>
                      <a:pt x="21593" y="0"/>
                    </a:moveTo>
                    <a:cubicBezTo>
                      <a:pt x="16520" y="0"/>
                      <a:pt x="11658" y="2022"/>
                      <a:pt x="7472" y="5214"/>
                    </a:cubicBezTo>
                    <a:cubicBezTo>
                      <a:pt x="5404" y="6815"/>
                      <a:pt x="3569" y="8883"/>
                      <a:pt x="2268" y="11118"/>
                    </a:cubicBezTo>
                    <a:cubicBezTo>
                      <a:pt x="634" y="14087"/>
                      <a:pt x="0" y="17489"/>
                      <a:pt x="1101" y="20992"/>
                    </a:cubicBezTo>
                    <a:cubicBezTo>
                      <a:pt x="2268" y="24761"/>
                      <a:pt x="5471" y="27597"/>
                      <a:pt x="9107" y="29164"/>
                    </a:cubicBezTo>
                    <a:cubicBezTo>
                      <a:pt x="12676" y="30766"/>
                      <a:pt x="16679" y="31166"/>
                      <a:pt x="20615" y="31399"/>
                    </a:cubicBezTo>
                    <a:cubicBezTo>
                      <a:pt x="21573" y="31449"/>
                      <a:pt x="22546" y="31482"/>
                      <a:pt x="23521" y="31482"/>
                    </a:cubicBezTo>
                    <a:cubicBezTo>
                      <a:pt x="27770" y="31482"/>
                      <a:pt x="32061" y="30866"/>
                      <a:pt x="35425" y="28397"/>
                    </a:cubicBezTo>
                    <a:cubicBezTo>
                      <a:pt x="40362" y="24728"/>
                      <a:pt x="41930" y="17423"/>
                      <a:pt x="39662" y="11719"/>
                    </a:cubicBezTo>
                    <a:cubicBezTo>
                      <a:pt x="37394" y="5981"/>
                      <a:pt x="31823" y="1878"/>
                      <a:pt x="25819" y="477"/>
                    </a:cubicBezTo>
                    <a:cubicBezTo>
                      <a:pt x="24401" y="153"/>
                      <a:pt x="22989" y="0"/>
                      <a:pt x="21593" y="0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7" name="Google Shape;4025;p69">
                <a:extLst>
                  <a:ext uri="{FF2B5EF4-FFF2-40B4-BE49-F238E27FC236}">
                    <a16:creationId xmlns:a16="http://schemas.microsoft.com/office/drawing/2014/main" id="{3E4030E9-D556-C4A7-BBD8-2D76FEE6AA5A}"/>
                  </a:ext>
                </a:extLst>
              </p:cNvPr>
              <p:cNvSpPr/>
              <p:nvPr/>
            </p:nvSpPr>
            <p:spPr>
              <a:xfrm>
                <a:off x="-746175" y="3956825"/>
                <a:ext cx="1081625" cy="817900"/>
              </a:xfrm>
              <a:custGeom>
                <a:avLst/>
                <a:gdLst/>
                <a:ahLst/>
                <a:cxnLst/>
                <a:rect l="l" t="t" r="r" b="b"/>
                <a:pathLst>
                  <a:path w="43265" h="32716" extrusionOk="0">
                    <a:moveTo>
                      <a:pt x="22280" y="1240"/>
                    </a:moveTo>
                    <a:cubicBezTo>
                      <a:pt x="23642" y="1240"/>
                      <a:pt x="24994" y="1390"/>
                      <a:pt x="26319" y="1693"/>
                    </a:cubicBezTo>
                    <a:cubicBezTo>
                      <a:pt x="32490" y="3127"/>
                      <a:pt x="37594" y="7297"/>
                      <a:pt x="39695" y="12534"/>
                    </a:cubicBezTo>
                    <a:cubicBezTo>
                      <a:pt x="41930" y="18238"/>
                      <a:pt x="40195" y="25143"/>
                      <a:pt x="35659" y="28512"/>
                    </a:cubicBezTo>
                    <a:cubicBezTo>
                      <a:pt x="32395" y="30901"/>
                      <a:pt x="28244" y="31473"/>
                      <a:pt x="24248" y="31473"/>
                    </a:cubicBezTo>
                    <a:cubicBezTo>
                      <a:pt x="23221" y="31473"/>
                      <a:pt x="22204" y="31436"/>
                      <a:pt x="21215" y="31381"/>
                    </a:cubicBezTo>
                    <a:cubicBezTo>
                      <a:pt x="17679" y="31214"/>
                      <a:pt x="13543" y="30814"/>
                      <a:pt x="9907" y="29213"/>
                    </a:cubicBezTo>
                    <a:cubicBezTo>
                      <a:pt x="6138" y="27545"/>
                      <a:pt x="3336" y="24710"/>
                      <a:pt x="2302" y="21407"/>
                    </a:cubicBezTo>
                    <a:cubicBezTo>
                      <a:pt x="1334" y="18372"/>
                      <a:pt x="1701" y="15136"/>
                      <a:pt x="3403" y="12034"/>
                    </a:cubicBezTo>
                    <a:cubicBezTo>
                      <a:pt x="4537" y="9899"/>
                      <a:pt x="6305" y="7964"/>
                      <a:pt x="8506" y="6330"/>
                    </a:cubicBezTo>
                    <a:cubicBezTo>
                      <a:pt x="12864" y="2978"/>
                      <a:pt x="17640" y="1240"/>
                      <a:pt x="22280" y="1240"/>
                    </a:cubicBezTo>
                    <a:close/>
                    <a:moveTo>
                      <a:pt x="22173" y="1"/>
                    </a:moveTo>
                    <a:cubicBezTo>
                      <a:pt x="17260" y="1"/>
                      <a:pt x="12248" y="1833"/>
                      <a:pt x="7672" y="5329"/>
                    </a:cubicBezTo>
                    <a:cubicBezTo>
                      <a:pt x="5404" y="7064"/>
                      <a:pt x="3536" y="9165"/>
                      <a:pt x="2302" y="11400"/>
                    </a:cubicBezTo>
                    <a:cubicBezTo>
                      <a:pt x="400" y="14802"/>
                      <a:pt x="0" y="18372"/>
                      <a:pt x="1068" y="21807"/>
                    </a:cubicBezTo>
                    <a:cubicBezTo>
                      <a:pt x="2202" y="25410"/>
                      <a:pt x="5237" y="28546"/>
                      <a:pt x="9407" y="30347"/>
                    </a:cubicBezTo>
                    <a:cubicBezTo>
                      <a:pt x="13210" y="32015"/>
                      <a:pt x="17479" y="32415"/>
                      <a:pt x="21149" y="32649"/>
                    </a:cubicBezTo>
                    <a:cubicBezTo>
                      <a:pt x="22149" y="32682"/>
                      <a:pt x="23150" y="32715"/>
                      <a:pt x="24184" y="32715"/>
                    </a:cubicBezTo>
                    <a:cubicBezTo>
                      <a:pt x="28420" y="32715"/>
                      <a:pt x="32857" y="32081"/>
                      <a:pt x="36359" y="29513"/>
                    </a:cubicBezTo>
                    <a:cubicBezTo>
                      <a:pt x="41363" y="25810"/>
                      <a:pt x="43264" y="18305"/>
                      <a:pt x="40796" y="12067"/>
                    </a:cubicBezTo>
                    <a:cubicBezTo>
                      <a:pt x="38561" y="6463"/>
                      <a:pt x="33090" y="1993"/>
                      <a:pt x="26519" y="492"/>
                    </a:cubicBezTo>
                    <a:cubicBezTo>
                      <a:pt x="25088" y="163"/>
                      <a:pt x="23635" y="1"/>
                      <a:pt x="2217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8" name="Google Shape;4026;p69">
                <a:extLst>
                  <a:ext uri="{FF2B5EF4-FFF2-40B4-BE49-F238E27FC236}">
                    <a16:creationId xmlns:a16="http://schemas.microsoft.com/office/drawing/2014/main" id="{42047D89-D45B-BE57-E7FE-7A4816C87A59}"/>
                  </a:ext>
                </a:extLst>
              </p:cNvPr>
              <p:cNvSpPr/>
              <p:nvPr/>
            </p:nvSpPr>
            <p:spPr>
              <a:xfrm>
                <a:off x="-9000" y="4017525"/>
                <a:ext cx="386150" cy="365000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4600" extrusionOk="0">
                    <a:moveTo>
                      <a:pt x="2167" y="1"/>
                    </a:moveTo>
                    <a:cubicBezTo>
                      <a:pt x="1533" y="1"/>
                      <a:pt x="899" y="14"/>
                      <a:pt x="268" y="32"/>
                    </a:cubicBezTo>
                    <a:lnTo>
                      <a:pt x="1" y="5236"/>
                    </a:lnTo>
                    <a:cubicBezTo>
                      <a:pt x="1" y="7971"/>
                      <a:pt x="68" y="11073"/>
                      <a:pt x="2069" y="12941"/>
                    </a:cubicBezTo>
                    <a:cubicBezTo>
                      <a:pt x="3340" y="14124"/>
                      <a:pt x="5109" y="14599"/>
                      <a:pt x="6865" y="14599"/>
                    </a:cubicBezTo>
                    <a:cubicBezTo>
                      <a:pt x="7090" y="14599"/>
                      <a:pt x="7316" y="14591"/>
                      <a:pt x="7540" y="14576"/>
                    </a:cubicBezTo>
                    <a:cubicBezTo>
                      <a:pt x="10542" y="14409"/>
                      <a:pt x="13711" y="12875"/>
                      <a:pt x="14711" y="10039"/>
                    </a:cubicBezTo>
                    <a:cubicBezTo>
                      <a:pt x="15445" y="7871"/>
                      <a:pt x="14711" y="5303"/>
                      <a:pt x="13177" y="3601"/>
                    </a:cubicBezTo>
                    <a:cubicBezTo>
                      <a:pt x="11609" y="1900"/>
                      <a:pt x="9408" y="900"/>
                      <a:pt x="7173" y="433"/>
                    </a:cubicBezTo>
                    <a:cubicBezTo>
                      <a:pt x="5527" y="94"/>
                      <a:pt x="3845" y="1"/>
                      <a:pt x="2167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09" name="Google Shape;4027;p69">
                <a:extLst>
                  <a:ext uri="{FF2B5EF4-FFF2-40B4-BE49-F238E27FC236}">
                    <a16:creationId xmlns:a16="http://schemas.microsoft.com/office/drawing/2014/main" id="{1A7E4521-B2E9-8C39-BC69-223B6DC79773}"/>
                  </a:ext>
                </a:extLst>
              </p:cNvPr>
              <p:cNvSpPr/>
              <p:nvPr/>
            </p:nvSpPr>
            <p:spPr>
              <a:xfrm>
                <a:off x="-24825" y="4000850"/>
                <a:ext cx="41780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5877" extrusionOk="0">
                    <a:moveTo>
                      <a:pt x="2808" y="1"/>
                    </a:moveTo>
                    <a:cubicBezTo>
                      <a:pt x="2168" y="1"/>
                      <a:pt x="1532" y="14"/>
                      <a:pt x="901" y="32"/>
                    </a:cubicBezTo>
                    <a:cubicBezTo>
                      <a:pt x="567" y="32"/>
                      <a:pt x="300" y="299"/>
                      <a:pt x="300" y="633"/>
                    </a:cubicBezTo>
                    <a:cubicBezTo>
                      <a:pt x="300" y="966"/>
                      <a:pt x="534" y="1266"/>
                      <a:pt x="901" y="1266"/>
                    </a:cubicBezTo>
                    <a:cubicBezTo>
                      <a:pt x="1184" y="1266"/>
                      <a:pt x="1468" y="1266"/>
                      <a:pt x="1753" y="1266"/>
                    </a:cubicBezTo>
                    <a:cubicBezTo>
                      <a:pt x="3743" y="1266"/>
                      <a:pt x="5746" y="1291"/>
                      <a:pt x="7672" y="1700"/>
                    </a:cubicBezTo>
                    <a:cubicBezTo>
                      <a:pt x="9340" y="2034"/>
                      <a:pt x="11708" y="2801"/>
                      <a:pt x="13343" y="4635"/>
                    </a:cubicBezTo>
                    <a:cubicBezTo>
                      <a:pt x="14844" y="6303"/>
                      <a:pt x="15378" y="8605"/>
                      <a:pt x="14744" y="10440"/>
                    </a:cubicBezTo>
                    <a:cubicBezTo>
                      <a:pt x="13843" y="13108"/>
                      <a:pt x="10808" y="14442"/>
                      <a:pt x="8173" y="14576"/>
                    </a:cubicBezTo>
                    <a:cubicBezTo>
                      <a:pt x="8022" y="14584"/>
                      <a:pt x="7855" y="14589"/>
                      <a:pt x="7674" y="14589"/>
                    </a:cubicBezTo>
                    <a:cubicBezTo>
                      <a:pt x="6409" y="14589"/>
                      <a:pt x="4482" y="14334"/>
                      <a:pt x="3169" y="13108"/>
                    </a:cubicBezTo>
                    <a:cubicBezTo>
                      <a:pt x="1368" y="11440"/>
                      <a:pt x="1234" y="8605"/>
                      <a:pt x="1234" y="5870"/>
                    </a:cubicBezTo>
                    <a:cubicBezTo>
                      <a:pt x="1234" y="5536"/>
                      <a:pt x="967" y="5236"/>
                      <a:pt x="634" y="5236"/>
                    </a:cubicBezTo>
                    <a:cubicBezTo>
                      <a:pt x="300" y="5236"/>
                      <a:pt x="0" y="5536"/>
                      <a:pt x="0" y="5870"/>
                    </a:cubicBezTo>
                    <a:cubicBezTo>
                      <a:pt x="0" y="8738"/>
                      <a:pt x="133" y="11974"/>
                      <a:pt x="2302" y="14042"/>
                    </a:cubicBezTo>
                    <a:cubicBezTo>
                      <a:pt x="3536" y="15243"/>
                      <a:pt x="5404" y="15877"/>
                      <a:pt x="7572" y="15877"/>
                    </a:cubicBezTo>
                    <a:cubicBezTo>
                      <a:pt x="7806" y="15877"/>
                      <a:pt x="8006" y="15877"/>
                      <a:pt x="8206" y="15810"/>
                    </a:cubicBezTo>
                    <a:cubicBezTo>
                      <a:pt x="11241" y="15643"/>
                      <a:pt x="14811" y="14042"/>
                      <a:pt x="15911" y="10873"/>
                    </a:cubicBezTo>
                    <a:cubicBezTo>
                      <a:pt x="16712" y="8572"/>
                      <a:pt x="16045" y="5803"/>
                      <a:pt x="14244" y="3801"/>
                    </a:cubicBezTo>
                    <a:cubicBezTo>
                      <a:pt x="12376" y="1733"/>
                      <a:pt x="9807" y="799"/>
                      <a:pt x="7906" y="432"/>
                    </a:cubicBezTo>
                    <a:cubicBezTo>
                      <a:pt x="6211" y="93"/>
                      <a:pt x="4499" y="1"/>
                      <a:pt x="280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0" name="Google Shape;4028;p69">
                <a:extLst>
                  <a:ext uri="{FF2B5EF4-FFF2-40B4-BE49-F238E27FC236}">
                    <a16:creationId xmlns:a16="http://schemas.microsoft.com/office/drawing/2014/main" id="{BEFD71BD-A3A4-2E84-30BD-20FDD381AEA4}"/>
                  </a:ext>
                </a:extLst>
              </p:cNvPr>
              <p:cNvSpPr/>
              <p:nvPr/>
            </p:nvSpPr>
            <p:spPr>
              <a:xfrm>
                <a:off x="-391775" y="4807225"/>
                <a:ext cx="266050" cy="155125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6205" extrusionOk="0">
                    <a:moveTo>
                      <a:pt x="6539" y="0"/>
                    </a:moveTo>
                    <a:cubicBezTo>
                      <a:pt x="4537" y="1068"/>
                      <a:pt x="2636" y="2369"/>
                      <a:pt x="968" y="3903"/>
                    </a:cubicBezTo>
                    <a:cubicBezTo>
                      <a:pt x="501" y="4337"/>
                      <a:pt x="1" y="4904"/>
                      <a:pt x="201" y="5504"/>
                    </a:cubicBezTo>
                    <a:cubicBezTo>
                      <a:pt x="401" y="6071"/>
                      <a:pt x="1202" y="6205"/>
                      <a:pt x="1836" y="6205"/>
                    </a:cubicBezTo>
                    <a:cubicBezTo>
                      <a:pt x="4804" y="6205"/>
                      <a:pt x="7740" y="5871"/>
                      <a:pt x="10642" y="5204"/>
                    </a:cubicBezTo>
                    <a:lnTo>
                      <a:pt x="6539" y="0"/>
                    </a:ln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1" name="Google Shape;4029;p69">
                <a:extLst>
                  <a:ext uri="{FF2B5EF4-FFF2-40B4-BE49-F238E27FC236}">
                    <a16:creationId xmlns:a16="http://schemas.microsoft.com/office/drawing/2014/main" id="{5E31BA93-E451-C788-7F28-EF6707C1171B}"/>
                  </a:ext>
                </a:extLst>
              </p:cNvPr>
              <p:cNvSpPr/>
              <p:nvPr/>
            </p:nvSpPr>
            <p:spPr>
              <a:xfrm>
                <a:off x="-405100" y="4791600"/>
                <a:ext cx="297725" cy="186600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464" extrusionOk="0">
                    <a:moveTo>
                      <a:pt x="7097" y="0"/>
                    </a:moveTo>
                    <a:cubicBezTo>
                      <a:pt x="7006" y="0"/>
                      <a:pt x="6916" y="19"/>
                      <a:pt x="6838" y="58"/>
                    </a:cubicBezTo>
                    <a:cubicBezTo>
                      <a:pt x="4770" y="1159"/>
                      <a:pt x="2869" y="2527"/>
                      <a:pt x="1101" y="4094"/>
                    </a:cubicBezTo>
                    <a:cubicBezTo>
                      <a:pt x="0" y="5062"/>
                      <a:pt x="0" y="5862"/>
                      <a:pt x="200" y="6363"/>
                    </a:cubicBezTo>
                    <a:cubicBezTo>
                      <a:pt x="434" y="7096"/>
                      <a:pt x="1201" y="7463"/>
                      <a:pt x="2369" y="7463"/>
                    </a:cubicBezTo>
                    <a:lnTo>
                      <a:pt x="2602" y="7463"/>
                    </a:lnTo>
                    <a:cubicBezTo>
                      <a:pt x="5537" y="7463"/>
                      <a:pt x="8440" y="7096"/>
                      <a:pt x="11375" y="6463"/>
                    </a:cubicBezTo>
                    <a:cubicBezTo>
                      <a:pt x="11709" y="6363"/>
                      <a:pt x="11909" y="6029"/>
                      <a:pt x="11842" y="5695"/>
                    </a:cubicBezTo>
                    <a:cubicBezTo>
                      <a:pt x="11755" y="5405"/>
                      <a:pt x="11491" y="5216"/>
                      <a:pt x="11204" y="5216"/>
                    </a:cubicBezTo>
                    <a:cubicBezTo>
                      <a:pt x="11161" y="5216"/>
                      <a:pt x="11118" y="5220"/>
                      <a:pt x="11075" y="5228"/>
                    </a:cubicBezTo>
                    <a:cubicBezTo>
                      <a:pt x="8239" y="5896"/>
                      <a:pt x="5337" y="6196"/>
                      <a:pt x="2402" y="6196"/>
                    </a:cubicBezTo>
                    <a:cubicBezTo>
                      <a:pt x="1835" y="6196"/>
                      <a:pt x="1401" y="6129"/>
                      <a:pt x="1368" y="5896"/>
                    </a:cubicBezTo>
                    <a:cubicBezTo>
                      <a:pt x="1301" y="5695"/>
                      <a:pt x="1535" y="5362"/>
                      <a:pt x="1935" y="4995"/>
                    </a:cubicBezTo>
                    <a:cubicBezTo>
                      <a:pt x="3603" y="3494"/>
                      <a:pt x="5437" y="2193"/>
                      <a:pt x="7405" y="1159"/>
                    </a:cubicBezTo>
                    <a:cubicBezTo>
                      <a:pt x="7706" y="992"/>
                      <a:pt x="7839" y="625"/>
                      <a:pt x="7672" y="325"/>
                    </a:cubicBezTo>
                    <a:cubicBezTo>
                      <a:pt x="7554" y="112"/>
                      <a:pt x="7319" y="0"/>
                      <a:pt x="709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2" name="Google Shape;4030;p69">
                <a:extLst>
                  <a:ext uri="{FF2B5EF4-FFF2-40B4-BE49-F238E27FC236}">
                    <a16:creationId xmlns:a16="http://schemas.microsoft.com/office/drawing/2014/main" id="{85D89D59-6E97-9448-37E9-A6685F48F57F}"/>
                  </a:ext>
                </a:extLst>
              </p:cNvPr>
              <p:cNvSpPr/>
              <p:nvPr/>
            </p:nvSpPr>
            <p:spPr>
              <a:xfrm>
                <a:off x="187825" y="4785525"/>
                <a:ext cx="33942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6354" extrusionOk="0">
                    <a:moveTo>
                      <a:pt x="5571" y="1"/>
                    </a:moveTo>
                    <a:lnTo>
                      <a:pt x="0" y="4938"/>
                    </a:lnTo>
                    <a:cubicBezTo>
                      <a:pt x="2502" y="5879"/>
                      <a:pt x="5209" y="6353"/>
                      <a:pt x="7903" y="6353"/>
                    </a:cubicBezTo>
                    <a:cubicBezTo>
                      <a:pt x="9411" y="6353"/>
                      <a:pt x="10915" y="6204"/>
                      <a:pt x="12376" y="5905"/>
                    </a:cubicBezTo>
                    <a:cubicBezTo>
                      <a:pt x="12909" y="5772"/>
                      <a:pt x="13577" y="5505"/>
                      <a:pt x="13543" y="4938"/>
                    </a:cubicBezTo>
                    <a:cubicBezTo>
                      <a:pt x="13510" y="4604"/>
                      <a:pt x="13176" y="4371"/>
                      <a:pt x="12843" y="4204"/>
                    </a:cubicBezTo>
                    <a:cubicBezTo>
                      <a:pt x="10408" y="2770"/>
                      <a:pt x="8006" y="1402"/>
                      <a:pt x="5571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3" name="Google Shape;4031;p69">
                <a:extLst>
                  <a:ext uri="{FF2B5EF4-FFF2-40B4-BE49-F238E27FC236}">
                    <a16:creationId xmlns:a16="http://schemas.microsoft.com/office/drawing/2014/main" id="{12695DFE-512D-08D2-6C6F-863C34DDD3F6}"/>
                  </a:ext>
                </a:extLst>
              </p:cNvPr>
              <p:cNvSpPr/>
              <p:nvPr/>
            </p:nvSpPr>
            <p:spPr>
              <a:xfrm>
                <a:off x="170300" y="4770050"/>
                <a:ext cx="373625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4945" h="7625" extrusionOk="0">
                    <a:moveTo>
                      <a:pt x="6290" y="1"/>
                    </a:moveTo>
                    <a:cubicBezTo>
                      <a:pt x="6086" y="1"/>
                      <a:pt x="5880" y="125"/>
                      <a:pt x="5771" y="320"/>
                    </a:cubicBezTo>
                    <a:cubicBezTo>
                      <a:pt x="5571" y="620"/>
                      <a:pt x="5705" y="987"/>
                      <a:pt x="6005" y="1154"/>
                    </a:cubicBezTo>
                    <a:lnTo>
                      <a:pt x="13243" y="5357"/>
                    </a:lnTo>
                    <a:cubicBezTo>
                      <a:pt x="13544" y="5523"/>
                      <a:pt x="13610" y="5623"/>
                      <a:pt x="13610" y="5623"/>
                    </a:cubicBezTo>
                    <a:cubicBezTo>
                      <a:pt x="13577" y="5657"/>
                      <a:pt x="13377" y="5824"/>
                      <a:pt x="12943" y="5890"/>
                    </a:cubicBezTo>
                    <a:cubicBezTo>
                      <a:pt x="11515" y="6193"/>
                      <a:pt x="10039" y="6342"/>
                      <a:pt x="8556" y="6342"/>
                    </a:cubicBezTo>
                    <a:cubicBezTo>
                      <a:pt x="5951" y="6342"/>
                      <a:pt x="3324" y="5882"/>
                      <a:pt x="901" y="4990"/>
                    </a:cubicBezTo>
                    <a:cubicBezTo>
                      <a:pt x="831" y="4958"/>
                      <a:pt x="757" y="4944"/>
                      <a:pt x="683" y="4944"/>
                    </a:cubicBezTo>
                    <a:cubicBezTo>
                      <a:pt x="442" y="4944"/>
                      <a:pt x="203" y="5101"/>
                      <a:pt x="101" y="5357"/>
                    </a:cubicBezTo>
                    <a:cubicBezTo>
                      <a:pt x="1" y="5657"/>
                      <a:pt x="167" y="6024"/>
                      <a:pt x="501" y="6157"/>
                    </a:cubicBezTo>
                    <a:cubicBezTo>
                      <a:pt x="3036" y="7125"/>
                      <a:pt x="5838" y="7625"/>
                      <a:pt x="8573" y="7625"/>
                    </a:cubicBezTo>
                    <a:cubicBezTo>
                      <a:pt x="10108" y="7625"/>
                      <a:pt x="11709" y="7458"/>
                      <a:pt x="13243" y="7191"/>
                    </a:cubicBezTo>
                    <a:cubicBezTo>
                      <a:pt x="14344" y="6991"/>
                      <a:pt x="14945" y="6324"/>
                      <a:pt x="14878" y="5523"/>
                    </a:cubicBezTo>
                    <a:cubicBezTo>
                      <a:pt x="14778" y="4856"/>
                      <a:pt x="14177" y="4489"/>
                      <a:pt x="13877" y="4323"/>
                    </a:cubicBezTo>
                    <a:lnTo>
                      <a:pt x="6605" y="120"/>
                    </a:lnTo>
                    <a:cubicBezTo>
                      <a:pt x="6511" y="37"/>
                      <a:pt x="6401" y="1"/>
                      <a:pt x="629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4" name="Google Shape;4032;p69">
                <a:extLst>
                  <a:ext uri="{FF2B5EF4-FFF2-40B4-BE49-F238E27FC236}">
                    <a16:creationId xmlns:a16="http://schemas.microsoft.com/office/drawing/2014/main" id="{26492DD7-71A2-344B-26A4-EF398A0B1D77}"/>
                  </a:ext>
                </a:extLst>
              </p:cNvPr>
              <p:cNvSpPr/>
              <p:nvPr/>
            </p:nvSpPr>
            <p:spPr>
              <a:xfrm>
                <a:off x="-655275" y="4357100"/>
                <a:ext cx="12760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297" extrusionOk="0">
                    <a:moveTo>
                      <a:pt x="2671" y="0"/>
                    </a:moveTo>
                    <a:cubicBezTo>
                      <a:pt x="1503" y="0"/>
                      <a:pt x="478" y="952"/>
                      <a:pt x="234" y="2294"/>
                    </a:cubicBezTo>
                    <a:cubicBezTo>
                      <a:pt x="0" y="3728"/>
                      <a:pt x="867" y="5063"/>
                      <a:pt x="2168" y="5263"/>
                    </a:cubicBezTo>
                    <a:cubicBezTo>
                      <a:pt x="2292" y="5285"/>
                      <a:pt x="2415" y="5297"/>
                      <a:pt x="2537" y="5297"/>
                    </a:cubicBezTo>
                    <a:cubicBezTo>
                      <a:pt x="3667" y="5297"/>
                      <a:pt x="4693" y="4352"/>
                      <a:pt x="4904" y="3028"/>
                    </a:cubicBezTo>
                    <a:cubicBezTo>
                      <a:pt x="5104" y="1560"/>
                      <a:pt x="4270" y="226"/>
                      <a:pt x="3002" y="26"/>
                    </a:cubicBezTo>
                    <a:cubicBezTo>
                      <a:pt x="2891" y="9"/>
                      <a:pt x="2780" y="0"/>
                      <a:pt x="2671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5" name="Google Shape;4033;p69">
                <a:extLst>
                  <a:ext uri="{FF2B5EF4-FFF2-40B4-BE49-F238E27FC236}">
                    <a16:creationId xmlns:a16="http://schemas.microsoft.com/office/drawing/2014/main" id="{7F2C127D-E979-F0EF-0C4A-B10D1812E976}"/>
                  </a:ext>
                </a:extLst>
              </p:cNvPr>
              <p:cNvSpPr/>
              <p:nvPr/>
            </p:nvSpPr>
            <p:spPr>
              <a:xfrm>
                <a:off x="-224975" y="4426100"/>
                <a:ext cx="1292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297" extrusionOk="0">
                    <a:moveTo>
                      <a:pt x="2625" y="0"/>
                    </a:moveTo>
                    <a:cubicBezTo>
                      <a:pt x="1470" y="0"/>
                      <a:pt x="445" y="945"/>
                      <a:pt x="234" y="2269"/>
                    </a:cubicBezTo>
                    <a:cubicBezTo>
                      <a:pt x="0" y="3737"/>
                      <a:pt x="868" y="5071"/>
                      <a:pt x="2169" y="5271"/>
                    </a:cubicBezTo>
                    <a:cubicBezTo>
                      <a:pt x="2280" y="5289"/>
                      <a:pt x="2391" y="5297"/>
                      <a:pt x="2501" y="5297"/>
                    </a:cubicBezTo>
                    <a:cubicBezTo>
                      <a:pt x="3673" y="5297"/>
                      <a:pt x="4721" y="4348"/>
                      <a:pt x="4904" y="3036"/>
                    </a:cubicBezTo>
                    <a:cubicBezTo>
                      <a:pt x="5171" y="1569"/>
                      <a:pt x="4303" y="234"/>
                      <a:pt x="3002" y="34"/>
                    </a:cubicBezTo>
                    <a:cubicBezTo>
                      <a:pt x="2876" y="12"/>
                      <a:pt x="2749" y="0"/>
                      <a:pt x="2625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6" name="Google Shape;4034;p69">
                <a:extLst>
                  <a:ext uri="{FF2B5EF4-FFF2-40B4-BE49-F238E27FC236}">
                    <a16:creationId xmlns:a16="http://schemas.microsoft.com/office/drawing/2014/main" id="{F6ABE710-DF04-2FE8-0C26-2F010A9D5255}"/>
                  </a:ext>
                </a:extLst>
              </p:cNvPr>
              <p:cNvSpPr/>
              <p:nvPr/>
            </p:nvSpPr>
            <p:spPr>
              <a:xfrm>
                <a:off x="-627775" y="4390175"/>
                <a:ext cx="37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641" extrusionOk="0">
                    <a:moveTo>
                      <a:pt x="835" y="1"/>
                    </a:moveTo>
                    <a:cubicBezTo>
                      <a:pt x="465" y="1"/>
                      <a:pt x="164" y="263"/>
                      <a:pt x="101" y="704"/>
                    </a:cubicBezTo>
                    <a:cubicBezTo>
                      <a:pt x="1" y="1171"/>
                      <a:pt x="268" y="1571"/>
                      <a:pt x="635" y="1638"/>
                    </a:cubicBezTo>
                    <a:cubicBezTo>
                      <a:pt x="653" y="1640"/>
                      <a:pt x="672" y="1641"/>
                      <a:pt x="690" y="1641"/>
                    </a:cubicBezTo>
                    <a:cubicBezTo>
                      <a:pt x="1035" y="1641"/>
                      <a:pt x="1340" y="1348"/>
                      <a:pt x="1435" y="904"/>
                    </a:cubicBezTo>
                    <a:cubicBezTo>
                      <a:pt x="1502" y="471"/>
                      <a:pt x="1268" y="70"/>
                      <a:pt x="901" y="4"/>
                    </a:cubicBezTo>
                    <a:cubicBezTo>
                      <a:pt x="879" y="2"/>
                      <a:pt x="857" y="1"/>
                      <a:pt x="835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7" name="Google Shape;4035;p69">
                <a:extLst>
                  <a:ext uri="{FF2B5EF4-FFF2-40B4-BE49-F238E27FC236}">
                    <a16:creationId xmlns:a16="http://schemas.microsoft.com/office/drawing/2014/main" id="{61DE536B-45E0-663E-58DC-74761DF26556}"/>
                  </a:ext>
                </a:extLst>
              </p:cNvPr>
              <p:cNvSpPr/>
              <p:nvPr/>
            </p:nvSpPr>
            <p:spPr>
              <a:xfrm>
                <a:off x="-602750" y="4436000"/>
                <a:ext cx="158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77" extrusionOk="0">
                    <a:moveTo>
                      <a:pt x="358" y="1"/>
                    </a:moveTo>
                    <a:cubicBezTo>
                      <a:pt x="212" y="1"/>
                      <a:pt x="98" y="153"/>
                      <a:pt x="67" y="305"/>
                    </a:cubicBezTo>
                    <a:cubicBezTo>
                      <a:pt x="1" y="472"/>
                      <a:pt x="101" y="639"/>
                      <a:pt x="267" y="672"/>
                    </a:cubicBezTo>
                    <a:cubicBezTo>
                      <a:pt x="282" y="675"/>
                      <a:pt x="296" y="677"/>
                      <a:pt x="310" y="677"/>
                    </a:cubicBezTo>
                    <a:cubicBezTo>
                      <a:pt x="457" y="677"/>
                      <a:pt x="571" y="524"/>
                      <a:pt x="601" y="372"/>
                    </a:cubicBezTo>
                    <a:cubicBezTo>
                      <a:pt x="634" y="172"/>
                      <a:pt x="501" y="5"/>
                      <a:pt x="401" y="5"/>
                    </a:cubicBezTo>
                    <a:cubicBezTo>
                      <a:pt x="386" y="2"/>
                      <a:pt x="372" y="1"/>
                      <a:pt x="358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8" name="Google Shape;4036;p69">
                <a:extLst>
                  <a:ext uri="{FF2B5EF4-FFF2-40B4-BE49-F238E27FC236}">
                    <a16:creationId xmlns:a16="http://schemas.microsoft.com/office/drawing/2014/main" id="{C4DC9E64-4131-B2E9-C900-FDAB9FE25B04}"/>
                  </a:ext>
                </a:extLst>
              </p:cNvPr>
              <p:cNvSpPr/>
              <p:nvPr/>
            </p:nvSpPr>
            <p:spPr>
              <a:xfrm>
                <a:off x="-167450" y="4504400"/>
                <a:ext cx="14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87" extrusionOk="0">
                    <a:moveTo>
                      <a:pt x="325" y="0"/>
                    </a:moveTo>
                    <a:cubicBezTo>
                      <a:pt x="179" y="0"/>
                      <a:pt x="65" y="152"/>
                      <a:pt x="34" y="305"/>
                    </a:cubicBezTo>
                    <a:cubicBezTo>
                      <a:pt x="1" y="472"/>
                      <a:pt x="68" y="638"/>
                      <a:pt x="234" y="672"/>
                    </a:cubicBezTo>
                    <a:cubicBezTo>
                      <a:pt x="260" y="682"/>
                      <a:pt x="285" y="687"/>
                      <a:pt x="309" y="687"/>
                    </a:cubicBezTo>
                    <a:cubicBezTo>
                      <a:pt x="440" y="687"/>
                      <a:pt x="540" y="546"/>
                      <a:pt x="568" y="405"/>
                    </a:cubicBezTo>
                    <a:cubicBezTo>
                      <a:pt x="568" y="238"/>
                      <a:pt x="501" y="71"/>
                      <a:pt x="368" y="4"/>
                    </a:cubicBezTo>
                    <a:cubicBezTo>
                      <a:pt x="353" y="2"/>
                      <a:pt x="339" y="0"/>
                      <a:pt x="325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9" name="Google Shape;4037;p69">
                <a:extLst>
                  <a:ext uri="{FF2B5EF4-FFF2-40B4-BE49-F238E27FC236}">
                    <a16:creationId xmlns:a16="http://schemas.microsoft.com/office/drawing/2014/main" id="{DB7E6ACD-31C7-0DAF-86A9-1D4985396F9E}"/>
                  </a:ext>
                </a:extLst>
              </p:cNvPr>
              <p:cNvSpPr/>
              <p:nvPr/>
            </p:nvSpPr>
            <p:spPr>
              <a:xfrm>
                <a:off x="-194950" y="4458575"/>
                <a:ext cx="37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641" extrusionOk="0">
                    <a:moveTo>
                      <a:pt x="812" y="0"/>
                    </a:moveTo>
                    <a:cubicBezTo>
                      <a:pt x="467" y="0"/>
                      <a:pt x="164" y="293"/>
                      <a:pt x="100" y="737"/>
                    </a:cubicBezTo>
                    <a:cubicBezTo>
                      <a:pt x="0" y="1170"/>
                      <a:pt x="267" y="1604"/>
                      <a:pt x="634" y="1637"/>
                    </a:cubicBezTo>
                    <a:cubicBezTo>
                      <a:pt x="655" y="1639"/>
                      <a:pt x="675" y="1640"/>
                      <a:pt x="695" y="1640"/>
                    </a:cubicBezTo>
                    <a:cubicBezTo>
                      <a:pt x="1038" y="1640"/>
                      <a:pt x="1340" y="1378"/>
                      <a:pt x="1435" y="937"/>
                    </a:cubicBezTo>
                    <a:cubicBezTo>
                      <a:pt x="1501" y="503"/>
                      <a:pt x="1268" y="103"/>
                      <a:pt x="867" y="3"/>
                    </a:cubicBezTo>
                    <a:cubicBezTo>
                      <a:pt x="849" y="1"/>
                      <a:pt x="830" y="0"/>
                      <a:pt x="812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0" name="Google Shape;4038;p69">
                <a:extLst>
                  <a:ext uri="{FF2B5EF4-FFF2-40B4-BE49-F238E27FC236}">
                    <a16:creationId xmlns:a16="http://schemas.microsoft.com/office/drawing/2014/main" id="{5BA50710-0C03-0DBD-9503-0A3EFDF53B2A}"/>
                  </a:ext>
                </a:extLst>
              </p:cNvPr>
              <p:cNvSpPr/>
              <p:nvPr/>
            </p:nvSpPr>
            <p:spPr>
              <a:xfrm>
                <a:off x="-759412" y="4443800"/>
                <a:ext cx="950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211" extrusionOk="0">
                    <a:moveTo>
                      <a:pt x="1603" y="1"/>
                    </a:moveTo>
                    <a:cubicBezTo>
                      <a:pt x="1448" y="1"/>
                      <a:pt x="1301" y="10"/>
                      <a:pt x="1168" y="27"/>
                    </a:cubicBezTo>
                    <a:cubicBezTo>
                      <a:pt x="867" y="60"/>
                      <a:pt x="600" y="160"/>
                      <a:pt x="367" y="327"/>
                    </a:cubicBezTo>
                    <a:cubicBezTo>
                      <a:pt x="167" y="494"/>
                      <a:pt x="0" y="761"/>
                      <a:pt x="33" y="1061"/>
                    </a:cubicBezTo>
                    <a:cubicBezTo>
                      <a:pt x="100" y="1494"/>
                      <a:pt x="500" y="1761"/>
                      <a:pt x="934" y="1895"/>
                    </a:cubicBezTo>
                    <a:cubicBezTo>
                      <a:pt x="1368" y="2062"/>
                      <a:pt x="1835" y="2162"/>
                      <a:pt x="2335" y="2195"/>
                    </a:cubicBezTo>
                    <a:cubicBezTo>
                      <a:pt x="2436" y="2204"/>
                      <a:pt x="2541" y="2211"/>
                      <a:pt x="2648" y="2211"/>
                    </a:cubicBezTo>
                    <a:cubicBezTo>
                      <a:pt x="2930" y="2211"/>
                      <a:pt x="3218" y="2164"/>
                      <a:pt x="3436" y="1995"/>
                    </a:cubicBezTo>
                    <a:cubicBezTo>
                      <a:pt x="3703" y="1728"/>
                      <a:pt x="3803" y="1261"/>
                      <a:pt x="3636" y="927"/>
                    </a:cubicBezTo>
                    <a:cubicBezTo>
                      <a:pt x="3330" y="232"/>
                      <a:pt x="2376" y="1"/>
                      <a:pt x="1603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1" name="Google Shape;4039;p69">
                <a:extLst>
                  <a:ext uri="{FF2B5EF4-FFF2-40B4-BE49-F238E27FC236}">
                    <a16:creationId xmlns:a16="http://schemas.microsoft.com/office/drawing/2014/main" id="{F2E8439E-EBC8-FD74-11BF-29762173D8A4}"/>
                  </a:ext>
                </a:extLst>
              </p:cNvPr>
              <p:cNvSpPr/>
              <p:nvPr/>
            </p:nvSpPr>
            <p:spPr>
              <a:xfrm>
                <a:off x="-145750" y="4559575"/>
                <a:ext cx="93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168" extrusionOk="0">
                    <a:moveTo>
                      <a:pt x="1359" y="1"/>
                    </a:moveTo>
                    <a:cubicBezTo>
                      <a:pt x="947" y="1"/>
                      <a:pt x="567" y="108"/>
                      <a:pt x="334" y="399"/>
                    </a:cubicBezTo>
                    <a:cubicBezTo>
                      <a:pt x="67" y="700"/>
                      <a:pt x="0" y="1133"/>
                      <a:pt x="200" y="1467"/>
                    </a:cubicBezTo>
                    <a:cubicBezTo>
                      <a:pt x="401" y="1800"/>
                      <a:pt x="801" y="1934"/>
                      <a:pt x="1168" y="2034"/>
                    </a:cubicBezTo>
                    <a:cubicBezTo>
                      <a:pt x="1635" y="2101"/>
                      <a:pt x="2068" y="2167"/>
                      <a:pt x="2569" y="2167"/>
                    </a:cubicBezTo>
                    <a:cubicBezTo>
                      <a:pt x="3002" y="2134"/>
                      <a:pt x="3503" y="2001"/>
                      <a:pt x="3670" y="1634"/>
                    </a:cubicBezTo>
                    <a:cubicBezTo>
                      <a:pt x="3736" y="1400"/>
                      <a:pt x="3703" y="1100"/>
                      <a:pt x="3536" y="866"/>
                    </a:cubicBezTo>
                    <a:cubicBezTo>
                      <a:pt x="3369" y="633"/>
                      <a:pt x="3136" y="466"/>
                      <a:pt x="2869" y="366"/>
                    </a:cubicBezTo>
                    <a:cubicBezTo>
                      <a:pt x="2475" y="178"/>
                      <a:pt x="1890" y="1"/>
                      <a:pt x="1359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2" name="Google Shape;4040;p69">
                <a:extLst>
                  <a:ext uri="{FF2B5EF4-FFF2-40B4-BE49-F238E27FC236}">
                    <a16:creationId xmlns:a16="http://schemas.microsoft.com/office/drawing/2014/main" id="{EA29B174-F378-6BCA-7926-03F1331509BF}"/>
                  </a:ext>
                </a:extLst>
              </p:cNvPr>
              <p:cNvSpPr/>
              <p:nvPr/>
            </p:nvSpPr>
            <p:spPr>
              <a:xfrm>
                <a:off x="12700" y="4136500"/>
                <a:ext cx="36277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9705" extrusionOk="0">
                    <a:moveTo>
                      <a:pt x="11744" y="0"/>
                    </a:moveTo>
                    <a:cubicBezTo>
                      <a:pt x="11246" y="0"/>
                      <a:pt x="10737" y="132"/>
                      <a:pt x="10241" y="277"/>
                    </a:cubicBezTo>
                    <a:cubicBezTo>
                      <a:pt x="7672" y="1011"/>
                      <a:pt x="5204" y="2212"/>
                      <a:pt x="3002" y="3846"/>
                    </a:cubicBezTo>
                    <a:cubicBezTo>
                      <a:pt x="2335" y="4346"/>
                      <a:pt x="367" y="5481"/>
                      <a:pt x="200" y="6348"/>
                    </a:cubicBezTo>
                    <a:cubicBezTo>
                      <a:pt x="0" y="7349"/>
                      <a:pt x="1568" y="8516"/>
                      <a:pt x="2302" y="8883"/>
                    </a:cubicBezTo>
                    <a:cubicBezTo>
                      <a:pt x="3302" y="9383"/>
                      <a:pt x="4403" y="9650"/>
                      <a:pt x="5537" y="9684"/>
                    </a:cubicBezTo>
                    <a:cubicBezTo>
                      <a:pt x="5763" y="9697"/>
                      <a:pt x="5989" y="9704"/>
                      <a:pt x="6216" y="9704"/>
                    </a:cubicBezTo>
                    <a:cubicBezTo>
                      <a:pt x="8177" y="9704"/>
                      <a:pt x="10184" y="9182"/>
                      <a:pt x="11708" y="8016"/>
                    </a:cubicBezTo>
                    <a:cubicBezTo>
                      <a:pt x="13410" y="6715"/>
                      <a:pt x="14510" y="4480"/>
                      <a:pt x="14144" y="2345"/>
                    </a:cubicBezTo>
                    <a:cubicBezTo>
                      <a:pt x="13977" y="1478"/>
                      <a:pt x="13476" y="510"/>
                      <a:pt x="12642" y="177"/>
                    </a:cubicBezTo>
                    <a:cubicBezTo>
                      <a:pt x="12351" y="50"/>
                      <a:pt x="12049" y="0"/>
                      <a:pt x="1174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3" name="Google Shape;4041;p69">
                <a:extLst>
                  <a:ext uri="{FF2B5EF4-FFF2-40B4-BE49-F238E27FC236}">
                    <a16:creationId xmlns:a16="http://schemas.microsoft.com/office/drawing/2014/main" id="{2119C571-3927-C4E0-CE07-0674BCF40000}"/>
                  </a:ext>
                </a:extLst>
              </p:cNvPr>
              <p:cNvSpPr/>
              <p:nvPr/>
            </p:nvSpPr>
            <p:spPr>
              <a:xfrm>
                <a:off x="-24825" y="4000850"/>
                <a:ext cx="41780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5877" extrusionOk="0">
                    <a:moveTo>
                      <a:pt x="2808" y="1"/>
                    </a:moveTo>
                    <a:cubicBezTo>
                      <a:pt x="2168" y="1"/>
                      <a:pt x="1532" y="14"/>
                      <a:pt x="901" y="32"/>
                    </a:cubicBezTo>
                    <a:cubicBezTo>
                      <a:pt x="567" y="32"/>
                      <a:pt x="300" y="299"/>
                      <a:pt x="300" y="633"/>
                    </a:cubicBezTo>
                    <a:cubicBezTo>
                      <a:pt x="300" y="966"/>
                      <a:pt x="534" y="1266"/>
                      <a:pt x="901" y="1266"/>
                    </a:cubicBezTo>
                    <a:cubicBezTo>
                      <a:pt x="1184" y="1266"/>
                      <a:pt x="1468" y="1266"/>
                      <a:pt x="1753" y="1266"/>
                    </a:cubicBezTo>
                    <a:cubicBezTo>
                      <a:pt x="3743" y="1266"/>
                      <a:pt x="5746" y="1291"/>
                      <a:pt x="7672" y="1700"/>
                    </a:cubicBezTo>
                    <a:cubicBezTo>
                      <a:pt x="9340" y="2034"/>
                      <a:pt x="11708" y="2801"/>
                      <a:pt x="13343" y="4635"/>
                    </a:cubicBezTo>
                    <a:cubicBezTo>
                      <a:pt x="14844" y="6303"/>
                      <a:pt x="15378" y="8605"/>
                      <a:pt x="14744" y="10440"/>
                    </a:cubicBezTo>
                    <a:cubicBezTo>
                      <a:pt x="13843" y="13108"/>
                      <a:pt x="10808" y="14442"/>
                      <a:pt x="8173" y="14576"/>
                    </a:cubicBezTo>
                    <a:cubicBezTo>
                      <a:pt x="8022" y="14584"/>
                      <a:pt x="7855" y="14589"/>
                      <a:pt x="7674" y="14589"/>
                    </a:cubicBezTo>
                    <a:cubicBezTo>
                      <a:pt x="6409" y="14589"/>
                      <a:pt x="4482" y="14334"/>
                      <a:pt x="3169" y="13108"/>
                    </a:cubicBezTo>
                    <a:cubicBezTo>
                      <a:pt x="1368" y="11440"/>
                      <a:pt x="1234" y="8605"/>
                      <a:pt x="1234" y="5870"/>
                    </a:cubicBezTo>
                    <a:cubicBezTo>
                      <a:pt x="1234" y="5536"/>
                      <a:pt x="967" y="5236"/>
                      <a:pt x="634" y="5236"/>
                    </a:cubicBezTo>
                    <a:cubicBezTo>
                      <a:pt x="300" y="5236"/>
                      <a:pt x="0" y="5536"/>
                      <a:pt x="0" y="5870"/>
                    </a:cubicBezTo>
                    <a:cubicBezTo>
                      <a:pt x="0" y="8738"/>
                      <a:pt x="133" y="11974"/>
                      <a:pt x="2302" y="14042"/>
                    </a:cubicBezTo>
                    <a:cubicBezTo>
                      <a:pt x="3536" y="15243"/>
                      <a:pt x="5404" y="15877"/>
                      <a:pt x="7572" y="15877"/>
                    </a:cubicBezTo>
                    <a:cubicBezTo>
                      <a:pt x="7806" y="15877"/>
                      <a:pt x="8006" y="15877"/>
                      <a:pt x="8206" y="15810"/>
                    </a:cubicBezTo>
                    <a:cubicBezTo>
                      <a:pt x="11241" y="15643"/>
                      <a:pt x="14811" y="14042"/>
                      <a:pt x="15911" y="10873"/>
                    </a:cubicBezTo>
                    <a:cubicBezTo>
                      <a:pt x="16712" y="8572"/>
                      <a:pt x="16045" y="5803"/>
                      <a:pt x="14244" y="3801"/>
                    </a:cubicBezTo>
                    <a:cubicBezTo>
                      <a:pt x="12376" y="1733"/>
                      <a:pt x="9807" y="799"/>
                      <a:pt x="7906" y="432"/>
                    </a:cubicBezTo>
                    <a:cubicBezTo>
                      <a:pt x="6211" y="93"/>
                      <a:pt x="4499" y="1"/>
                      <a:pt x="280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4" name="Google Shape;4042;p69">
                <a:extLst>
                  <a:ext uri="{FF2B5EF4-FFF2-40B4-BE49-F238E27FC236}">
                    <a16:creationId xmlns:a16="http://schemas.microsoft.com/office/drawing/2014/main" id="{88722DD5-3B99-9558-36A3-7C528CA65A79}"/>
                  </a:ext>
                </a:extLst>
              </p:cNvPr>
              <p:cNvSpPr/>
              <p:nvPr/>
            </p:nvSpPr>
            <p:spPr>
              <a:xfrm>
                <a:off x="-527700" y="4351375"/>
                <a:ext cx="219350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2462" extrusionOk="0">
                    <a:moveTo>
                      <a:pt x="5884" y="0"/>
                    </a:moveTo>
                    <a:cubicBezTo>
                      <a:pt x="5708" y="0"/>
                      <a:pt x="5525" y="67"/>
                      <a:pt x="5405" y="188"/>
                    </a:cubicBezTo>
                    <a:cubicBezTo>
                      <a:pt x="5138" y="388"/>
                      <a:pt x="5004" y="722"/>
                      <a:pt x="4938" y="1055"/>
                    </a:cubicBezTo>
                    <a:cubicBezTo>
                      <a:pt x="4671" y="1922"/>
                      <a:pt x="4404" y="2756"/>
                      <a:pt x="3970" y="3524"/>
                    </a:cubicBezTo>
                    <a:cubicBezTo>
                      <a:pt x="3770" y="3891"/>
                      <a:pt x="3570" y="4224"/>
                      <a:pt x="3303" y="4558"/>
                    </a:cubicBezTo>
                    <a:cubicBezTo>
                      <a:pt x="2569" y="5558"/>
                      <a:pt x="1568" y="6292"/>
                      <a:pt x="801" y="7293"/>
                    </a:cubicBezTo>
                    <a:cubicBezTo>
                      <a:pt x="334" y="7927"/>
                      <a:pt x="1" y="8694"/>
                      <a:pt x="101" y="9428"/>
                    </a:cubicBezTo>
                    <a:cubicBezTo>
                      <a:pt x="134" y="10028"/>
                      <a:pt x="434" y="10595"/>
                      <a:pt x="835" y="11029"/>
                    </a:cubicBezTo>
                    <a:cubicBezTo>
                      <a:pt x="1268" y="11429"/>
                      <a:pt x="1769" y="11763"/>
                      <a:pt x="2336" y="12030"/>
                    </a:cubicBezTo>
                    <a:cubicBezTo>
                      <a:pt x="3023" y="12300"/>
                      <a:pt x="3765" y="12461"/>
                      <a:pt x="4508" y="12461"/>
                    </a:cubicBezTo>
                    <a:cubicBezTo>
                      <a:pt x="4774" y="12461"/>
                      <a:pt x="5040" y="12441"/>
                      <a:pt x="5304" y="12397"/>
                    </a:cubicBezTo>
                    <a:cubicBezTo>
                      <a:pt x="6305" y="12197"/>
                      <a:pt x="7239" y="11629"/>
                      <a:pt x="7773" y="10796"/>
                    </a:cubicBezTo>
                    <a:cubicBezTo>
                      <a:pt x="8774" y="9261"/>
                      <a:pt x="8006" y="7527"/>
                      <a:pt x="7473" y="5959"/>
                    </a:cubicBezTo>
                    <a:cubicBezTo>
                      <a:pt x="7339" y="5625"/>
                      <a:pt x="7172" y="5292"/>
                      <a:pt x="7106" y="4925"/>
                    </a:cubicBezTo>
                    <a:cubicBezTo>
                      <a:pt x="7006" y="4458"/>
                      <a:pt x="6972" y="4024"/>
                      <a:pt x="6906" y="3524"/>
                    </a:cubicBezTo>
                    <a:cubicBezTo>
                      <a:pt x="6772" y="2556"/>
                      <a:pt x="6605" y="1589"/>
                      <a:pt x="6472" y="622"/>
                    </a:cubicBezTo>
                    <a:cubicBezTo>
                      <a:pt x="6439" y="455"/>
                      <a:pt x="6439" y="288"/>
                      <a:pt x="6305" y="188"/>
                    </a:cubicBezTo>
                    <a:cubicBezTo>
                      <a:pt x="6208" y="59"/>
                      <a:pt x="6049" y="0"/>
                      <a:pt x="588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5" name="Google Shape;4043;p69">
                <a:extLst>
                  <a:ext uri="{FF2B5EF4-FFF2-40B4-BE49-F238E27FC236}">
                    <a16:creationId xmlns:a16="http://schemas.microsoft.com/office/drawing/2014/main" id="{AD8D6EBA-5BB9-5BF0-4B3F-616289174BE5}"/>
                  </a:ext>
                </a:extLst>
              </p:cNvPr>
              <p:cNvSpPr/>
              <p:nvPr/>
            </p:nvSpPr>
            <p:spPr>
              <a:xfrm>
                <a:off x="-472650" y="4511175"/>
                <a:ext cx="85925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731" extrusionOk="0">
                    <a:moveTo>
                      <a:pt x="167" y="0"/>
                    </a:moveTo>
                    <a:cubicBezTo>
                      <a:pt x="0" y="34"/>
                      <a:pt x="0" y="234"/>
                      <a:pt x="67" y="401"/>
                    </a:cubicBezTo>
                    <a:cubicBezTo>
                      <a:pt x="273" y="1196"/>
                      <a:pt x="1051" y="1731"/>
                      <a:pt x="1873" y="1731"/>
                    </a:cubicBezTo>
                    <a:cubicBezTo>
                      <a:pt x="1982" y="1731"/>
                      <a:pt x="2092" y="1721"/>
                      <a:pt x="2202" y="1702"/>
                    </a:cubicBezTo>
                    <a:cubicBezTo>
                      <a:pt x="2669" y="1568"/>
                      <a:pt x="3102" y="1301"/>
                      <a:pt x="3369" y="834"/>
                    </a:cubicBezTo>
                    <a:cubicBezTo>
                      <a:pt x="3403" y="734"/>
                      <a:pt x="3436" y="668"/>
                      <a:pt x="3403" y="567"/>
                    </a:cubicBezTo>
                    <a:cubicBezTo>
                      <a:pt x="3378" y="519"/>
                      <a:pt x="3300" y="488"/>
                      <a:pt x="3208" y="488"/>
                    </a:cubicBezTo>
                    <a:cubicBezTo>
                      <a:pt x="3174" y="488"/>
                      <a:pt x="3138" y="492"/>
                      <a:pt x="3102" y="501"/>
                    </a:cubicBezTo>
                    <a:cubicBezTo>
                      <a:pt x="2168" y="467"/>
                      <a:pt x="1268" y="234"/>
                      <a:pt x="334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6" name="Google Shape;4044;p69">
                <a:extLst>
                  <a:ext uri="{FF2B5EF4-FFF2-40B4-BE49-F238E27FC236}">
                    <a16:creationId xmlns:a16="http://schemas.microsoft.com/office/drawing/2014/main" id="{F390B890-F47D-E393-A300-5834583B6E71}"/>
                  </a:ext>
                </a:extLst>
              </p:cNvPr>
              <p:cNvSpPr/>
              <p:nvPr/>
            </p:nvSpPr>
            <p:spPr>
              <a:xfrm>
                <a:off x="-458475" y="4535500"/>
                <a:ext cx="106775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498" extrusionOk="0">
                    <a:moveTo>
                      <a:pt x="863" y="1"/>
                    </a:moveTo>
                    <a:cubicBezTo>
                      <a:pt x="731" y="1"/>
                      <a:pt x="592" y="91"/>
                      <a:pt x="501" y="228"/>
                    </a:cubicBezTo>
                    <a:cubicBezTo>
                      <a:pt x="0" y="1196"/>
                      <a:pt x="334" y="2497"/>
                      <a:pt x="1235" y="3097"/>
                    </a:cubicBezTo>
                    <a:cubicBezTo>
                      <a:pt x="1635" y="3364"/>
                      <a:pt x="2068" y="3497"/>
                      <a:pt x="2502" y="3497"/>
                    </a:cubicBezTo>
                    <a:cubicBezTo>
                      <a:pt x="3136" y="3497"/>
                      <a:pt x="3736" y="3230"/>
                      <a:pt x="4137" y="2697"/>
                    </a:cubicBezTo>
                    <a:cubicBezTo>
                      <a:pt x="4270" y="2530"/>
                      <a:pt x="4237" y="2263"/>
                      <a:pt x="4070" y="2096"/>
                    </a:cubicBezTo>
                    <a:cubicBezTo>
                      <a:pt x="4003" y="2029"/>
                      <a:pt x="3924" y="2000"/>
                      <a:pt x="3844" y="2000"/>
                    </a:cubicBezTo>
                    <a:cubicBezTo>
                      <a:pt x="3725" y="2000"/>
                      <a:pt x="3602" y="2063"/>
                      <a:pt x="3503" y="2163"/>
                    </a:cubicBezTo>
                    <a:cubicBezTo>
                      <a:pt x="3245" y="2461"/>
                      <a:pt x="2833" y="2617"/>
                      <a:pt x="2429" y="2617"/>
                    </a:cubicBezTo>
                    <a:cubicBezTo>
                      <a:pt x="2155" y="2617"/>
                      <a:pt x="1884" y="2545"/>
                      <a:pt x="1668" y="2396"/>
                    </a:cubicBezTo>
                    <a:cubicBezTo>
                      <a:pt x="1134" y="2030"/>
                      <a:pt x="901" y="1196"/>
                      <a:pt x="1201" y="595"/>
                    </a:cubicBezTo>
                    <a:cubicBezTo>
                      <a:pt x="1335" y="428"/>
                      <a:pt x="1235" y="195"/>
                      <a:pt x="1034" y="61"/>
                    </a:cubicBezTo>
                    <a:cubicBezTo>
                      <a:pt x="982" y="20"/>
                      <a:pt x="923" y="1"/>
                      <a:pt x="86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7" name="Google Shape;4045;p69">
                <a:extLst>
                  <a:ext uri="{FF2B5EF4-FFF2-40B4-BE49-F238E27FC236}">
                    <a16:creationId xmlns:a16="http://schemas.microsoft.com/office/drawing/2014/main" id="{A942E5C7-C4FE-FA52-B3EC-03C7E5D1E9C4}"/>
                  </a:ext>
                </a:extLst>
              </p:cNvPr>
              <p:cNvSpPr/>
              <p:nvPr/>
            </p:nvSpPr>
            <p:spPr>
              <a:xfrm>
                <a:off x="-499350" y="4575550"/>
                <a:ext cx="709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1329" extrusionOk="0">
                    <a:moveTo>
                      <a:pt x="480" y="1"/>
                    </a:moveTo>
                    <a:cubicBezTo>
                      <a:pt x="378" y="1"/>
                      <a:pt x="276" y="34"/>
                      <a:pt x="201" y="94"/>
                    </a:cubicBezTo>
                    <a:cubicBezTo>
                      <a:pt x="1" y="227"/>
                      <a:pt x="1" y="494"/>
                      <a:pt x="134" y="661"/>
                    </a:cubicBezTo>
                    <a:cubicBezTo>
                      <a:pt x="434" y="1061"/>
                      <a:pt x="868" y="1295"/>
                      <a:pt x="1335" y="1328"/>
                    </a:cubicBezTo>
                    <a:lnTo>
                      <a:pt x="1502" y="1328"/>
                    </a:lnTo>
                    <a:cubicBezTo>
                      <a:pt x="1936" y="1328"/>
                      <a:pt x="2336" y="1161"/>
                      <a:pt x="2636" y="928"/>
                    </a:cubicBezTo>
                    <a:cubicBezTo>
                      <a:pt x="2803" y="761"/>
                      <a:pt x="2836" y="494"/>
                      <a:pt x="2669" y="327"/>
                    </a:cubicBezTo>
                    <a:cubicBezTo>
                      <a:pt x="2578" y="236"/>
                      <a:pt x="2466" y="184"/>
                      <a:pt x="2356" y="184"/>
                    </a:cubicBezTo>
                    <a:cubicBezTo>
                      <a:pt x="2266" y="184"/>
                      <a:pt x="2177" y="219"/>
                      <a:pt x="2102" y="294"/>
                    </a:cubicBezTo>
                    <a:cubicBezTo>
                      <a:pt x="1971" y="425"/>
                      <a:pt x="1778" y="515"/>
                      <a:pt x="1588" y="515"/>
                    </a:cubicBezTo>
                    <a:cubicBezTo>
                      <a:pt x="1537" y="515"/>
                      <a:pt x="1485" y="508"/>
                      <a:pt x="1435" y="494"/>
                    </a:cubicBezTo>
                    <a:cubicBezTo>
                      <a:pt x="1168" y="494"/>
                      <a:pt x="968" y="394"/>
                      <a:pt x="801" y="161"/>
                    </a:cubicBezTo>
                    <a:cubicBezTo>
                      <a:pt x="728" y="50"/>
                      <a:pt x="604" y="1"/>
                      <a:pt x="48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8" name="Google Shape;4046;p69">
                <a:extLst>
                  <a:ext uri="{FF2B5EF4-FFF2-40B4-BE49-F238E27FC236}">
                    <a16:creationId xmlns:a16="http://schemas.microsoft.com/office/drawing/2014/main" id="{1FCC8526-D15A-E7B4-D82C-F968631C087E}"/>
                  </a:ext>
                </a:extLst>
              </p:cNvPr>
              <p:cNvSpPr/>
              <p:nvPr/>
            </p:nvSpPr>
            <p:spPr>
              <a:xfrm>
                <a:off x="-216650" y="4292275"/>
                <a:ext cx="12095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1718" extrusionOk="0">
                    <a:moveTo>
                      <a:pt x="1977" y="0"/>
                    </a:moveTo>
                    <a:cubicBezTo>
                      <a:pt x="1491" y="0"/>
                      <a:pt x="1006" y="59"/>
                      <a:pt x="535" y="184"/>
                    </a:cubicBezTo>
                    <a:cubicBezTo>
                      <a:pt x="201" y="284"/>
                      <a:pt x="1" y="617"/>
                      <a:pt x="68" y="951"/>
                    </a:cubicBezTo>
                    <a:cubicBezTo>
                      <a:pt x="155" y="1241"/>
                      <a:pt x="419" y="1431"/>
                      <a:pt x="706" y="1431"/>
                    </a:cubicBezTo>
                    <a:cubicBezTo>
                      <a:pt x="749" y="1431"/>
                      <a:pt x="792" y="1426"/>
                      <a:pt x="835" y="1418"/>
                    </a:cubicBezTo>
                    <a:cubicBezTo>
                      <a:pt x="1212" y="1317"/>
                      <a:pt x="1593" y="1269"/>
                      <a:pt x="1974" y="1269"/>
                    </a:cubicBezTo>
                    <a:cubicBezTo>
                      <a:pt x="2605" y="1269"/>
                      <a:pt x="3234" y="1402"/>
                      <a:pt x="3837" y="1651"/>
                    </a:cubicBezTo>
                    <a:cubicBezTo>
                      <a:pt x="3904" y="1718"/>
                      <a:pt x="4004" y="1718"/>
                      <a:pt x="4070" y="1718"/>
                    </a:cubicBezTo>
                    <a:cubicBezTo>
                      <a:pt x="4337" y="1718"/>
                      <a:pt x="4537" y="1551"/>
                      <a:pt x="4704" y="1318"/>
                    </a:cubicBezTo>
                    <a:cubicBezTo>
                      <a:pt x="4838" y="984"/>
                      <a:pt x="4704" y="617"/>
                      <a:pt x="4371" y="484"/>
                    </a:cubicBezTo>
                    <a:cubicBezTo>
                      <a:pt x="3617" y="170"/>
                      <a:pt x="2797" y="0"/>
                      <a:pt x="197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9" name="Google Shape;4047;p69">
                <a:extLst>
                  <a:ext uri="{FF2B5EF4-FFF2-40B4-BE49-F238E27FC236}">
                    <a16:creationId xmlns:a16="http://schemas.microsoft.com/office/drawing/2014/main" id="{C58D2956-97E4-C068-F6CF-E109EB509322}"/>
                  </a:ext>
                </a:extLst>
              </p:cNvPr>
              <p:cNvSpPr/>
              <p:nvPr/>
            </p:nvSpPr>
            <p:spPr>
              <a:xfrm>
                <a:off x="-607750" y="4243200"/>
                <a:ext cx="884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80" extrusionOk="0">
                    <a:moveTo>
                      <a:pt x="930" y="0"/>
                    </a:moveTo>
                    <a:cubicBezTo>
                      <a:pt x="831" y="0"/>
                      <a:pt x="732" y="4"/>
                      <a:pt x="634" y="12"/>
                    </a:cubicBezTo>
                    <a:cubicBezTo>
                      <a:pt x="301" y="45"/>
                      <a:pt x="0" y="345"/>
                      <a:pt x="34" y="679"/>
                    </a:cubicBezTo>
                    <a:cubicBezTo>
                      <a:pt x="100" y="1012"/>
                      <a:pt x="367" y="1246"/>
                      <a:pt x="701" y="1246"/>
                    </a:cubicBezTo>
                    <a:cubicBezTo>
                      <a:pt x="754" y="1243"/>
                      <a:pt x="807" y="1242"/>
                      <a:pt x="860" y="1242"/>
                    </a:cubicBezTo>
                    <a:cubicBezTo>
                      <a:pt x="1440" y="1242"/>
                      <a:pt x="2013" y="1407"/>
                      <a:pt x="2502" y="1713"/>
                    </a:cubicBezTo>
                    <a:cubicBezTo>
                      <a:pt x="2636" y="1746"/>
                      <a:pt x="2702" y="1780"/>
                      <a:pt x="2836" y="1780"/>
                    </a:cubicBezTo>
                    <a:cubicBezTo>
                      <a:pt x="3103" y="1780"/>
                      <a:pt x="3269" y="1680"/>
                      <a:pt x="3369" y="1513"/>
                    </a:cubicBezTo>
                    <a:cubicBezTo>
                      <a:pt x="3536" y="1213"/>
                      <a:pt x="3470" y="779"/>
                      <a:pt x="3169" y="612"/>
                    </a:cubicBezTo>
                    <a:cubicBezTo>
                      <a:pt x="2489" y="228"/>
                      <a:pt x="1704" y="0"/>
                      <a:pt x="93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130" name="Google Shape;3964;p69">
            <a:extLst>
              <a:ext uri="{FF2B5EF4-FFF2-40B4-BE49-F238E27FC236}">
                <a16:creationId xmlns:a16="http://schemas.microsoft.com/office/drawing/2014/main" id="{7FC6D4C7-3846-34B0-5C9A-5FD0179DAD0F}"/>
              </a:ext>
            </a:extLst>
          </p:cNvPr>
          <p:cNvGrpSpPr/>
          <p:nvPr/>
        </p:nvGrpSpPr>
        <p:grpSpPr>
          <a:xfrm>
            <a:off x="4656892" y="4545817"/>
            <a:ext cx="1218000" cy="1886465"/>
            <a:chOff x="3214550" y="452394"/>
            <a:chExt cx="1125000" cy="1742425"/>
          </a:xfrm>
        </p:grpSpPr>
        <p:sp>
          <p:nvSpPr>
            <p:cNvPr id="131" name="Google Shape;3965;p69">
              <a:extLst>
                <a:ext uri="{FF2B5EF4-FFF2-40B4-BE49-F238E27FC236}">
                  <a16:creationId xmlns:a16="http://schemas.microsoft.com/office/drawing/2014/main" id="{30EA39EE-DA43-7157-9F92-D5F6DC146A58}"/>
                </a:ext>
              </a:extLst>
            </p:cNvPr>
            <p:cNvSpPr/>
            <p:nvPr/>
          </p:nvSpPr>
          <p:spPr>
            <a:xfrm>
              <a:off x="3233325" y="467694"/>
              <a:ext cx="1087450" cy="1711825"/>
            </a:xfrm>
            <a:custGeom>
              <a:avLst/>
              <a:gdLst/>
              <a:ahLst/>
              <a:cxnLst/>
              <a:rect l="l" t="t" r="r" b="b"/>
              <a:pathLst>
                <a:path w="43498" h="68473" extrusionOk="0">
                  <a:moveTo>
                    <a:pt x="8554" y="1"/>
                  </a:moveTo>
                  <a:cubicBezTo>
                    <a:pt x="8418" y="1"/>
                    <a:pt x="8280" y="14"/>
                    <a:pt x="8139" y="42"/>
                  </a:cubicBezTo>
                  <a:cubicBezTo>
                    <a:pt x="6438" y="376"/>
                    <a:pt x="5838" y="2544"/>
                    <a:pt x="5804" y="4279"/>
                  </a:cubicBezTo>
                  <a:cubicBezTo>
                    <a:pt x="5537" y="11784"/>
                    <a:pt x="7806" y="19356"/>
                    <a:pt x="12009" y="25561"/>
                  </a:cubicBezTo>
                  <a:cubicBezTo>
                    <a:pt x="7605" y="27595"/>
                    <a:pt x="3703" y="33733"/>
                    <a:pt x="2202" y="38236"/>
                  </a:cubicBezTo>
                  <a:cubicBezTo>
                    <a:pt x="867" y="42139"/>
                    <a:pt x="1268" y="46943"/>
                    <a:pt x="4270" y="49811"/>
                  </a:cubicBezTo>
                  <a:cubicBezTo>
                    <a:pt x="6305" y="51746"/>
                    <a:pt x="9140" y="52547"/>
                    <a:pt x="11942" y="52947"/>
                  </a:cubicBezTo>
                  <a:cubicBezTo>
                    <a:pt x="12009" y="52947"/>
                    <a:pt x="12109" y="52947"/>
                    <a:pt x="12142" y="52980"/>
                  </a:cubicBezTo>
                  <a:cubicBezTo>
                    <a:pt x="11608" y="53314"/>
                    <a:pt x="11108" y="53781"/>
                    <a:pt x="10808" y="54148"/>
                  </a:cubicBezTo>
                  <a:cubicBezTo>
                    <a:pt x="9540" y="55916"/>
                    <a:pt x="8806" y="57984"/>
                    <a:pt x="8706" y="60152"/>
                  </a:cubicBezTo>
                  <a:lnTo>
                    <a:pt x="8706" y="60219"/>
                  </a:lnTo>
                  <a:cubicBezTo>
                    <a:pt x="8373" y="60486"/>
                    <a:pt x="8106" y="60786"/>
                    <a:pt x="7839" y="61119"/>
                  </a:cubicBezTo>
                  <a:cubicBezTo>
                    <a:pt x="6938" y="62420"/>
                    <a:pt x="6705" y="64222"/>
                    <a:pt x="7305" y="65723"/>
                  </a:cubicBezTo>
                  <a:cubicBezTo>
                    <a:pt x="6760" y="65974"/>
                    <a:pt x="6135" y="66055"/>
                    <a:pt x="5515" y="66055"/>
                  </a:cubicBezTo>
                  <a:cubicBezTo>
                    <a:pt x="5148" y="66055"/>
                    <a:pt x="4783" y="66027"/>
                    <a:pt x="4437" y="65990"/>
                  </a:cubicBezTo>
                  <a:cubicBezTo>
                    <a:pt x="4029" y="65961"/>
                    <a:pt x="3609" y="65927"/>
                    <a:pt x="3193" y="65927"/>
                  </a:cubicBezTo>
                  <a:cubicBezTo>
                    <a:pt x="2621" y="65927"/>
                    <a:pt x="2055" y="65992"/>
                    <a:pt x="1534" y="66223"/>
                  </a:cubicBezTo>
                  <a:cubicBezTo>
                    <a:pt x="634" y="66590"/>
                    <a:pt x="0" y="67491"/>
                    <a:pt x="200" y="68458"/>
                  </a:cubicBezTo>
                  <a:lnTo>
                    <a:pt x="16345" y="68458"/>
                  </a:lnTo>
                  <a:cubicBezTo>
                    <a:pt x="18258" y="68458"/>
                    <a:pt x="20200" y="68473"/>
                    <a:pt x="22122" y="68473"/>
                  </a:cubicBezTo>
                  <a:cubicBezTo>
                    <a:pt x="23083" y="68473"/>
                    <a:pt x="24039" y="68469"/>
                    <a:pt x="24985" y="68458"/>
                  </a:cubicBezTo>
                  <a:lnTo>
                    <a:pt x="43331" y="68458"/>
                  </a:lnTo>
                  <a:cubicBezTo>
                    <a:pt x="43498" y="67424"/>
                    <a:pt x="42864" y="66490"/>
                    <a:pt x="41963" y="66156"/>
                  </a:cubicBezTo>
                  <a:cubicBezTo>
                    <a:pt x="41438" y="65950"/>
                    <a:pt x="40892" y="65891"/>
                    <a:pt x="40343" y="65891"/>
                  </a:cubicBezTo>
                  <a:cubicBezTo>
                    <a:pt x="39915" y="65891"/>
                    <a:pt x="39485" y="65927"/>
                    <a:pt x="39061" y="65956"/>
                  </a:cubicBezTo>
                  <a:cubicBezTo>
                    <a:pt x="38725" y="65992"/>
                    <a:pt x="38371" y="66020"/>
                    <a:pt x="38015" y="66020"/>
                  </a:cubicBezTo>
                  <a:cubicBezTo>
                    <a:pt x="37384" y="66020"/>
                    <a:pt x="36747" y="65933"/>
                    <a:pt x="36193" y="65656"/>
                  </a:cubicBezTo>
                  <a:cubicBezTo>
                    <a:pt x="36793" y="64155"/>
                    <a:pt x="36559" y="62420"/>
                    <a:pt x="35659" y="61086"/>
                  </a:cubicBezTo>
                  <a:cubicBezTo>
                    <a:pt x="35492" y="60819"/>
                    <a:pt x="35292" y="60619"/>
                    <a:pt x="35058" y="60419"/>
                  </a:cubicBezTo>
                  <a:lnTo>
                    <a:pt x="35058" y="60119"/>
                  </a:lnTo>
                  <a:cubicBezTo>
                    <a:pt x="34992" y="57950"/>
                    <a:pt x="34224" y="55882"/>
                    <a:pt x="32990" y="54114"/>
                  </a:cubicBezTo>
                  <a:cubicBezTo>
                    <a:pt x="32723" y="53781"/>
                    <a:pt x="32323" y="53414"/>
                    <a:pt x="31856" y="53080"/>
                  </a:cubicBezTo>
                  <a:cubicBezTo>
                    <a:pt x="33657" y="52780"/>
                    <a:pt x="35459" y="52313"/>
                    <a:pt x="36993" y="51379"/>
                  </a:cubicBezTo>
                  <a:cubicBezTo>
                    <a:pt x="39195" y="49978"/>
                    <a:pt x="40729" y="47810"/>
                    <a:pt x="41363" y="45308"/>
                  </a:cubicBezTo>
                  <a:cubicBezTo>
                    <a:pt x="42063" y="42473"/>
                    <a:pt x="41630" y="39471"/>
                    <a:pt x="40562" y="36735"/>
                  </a:cubicBezTo>
                  <a:cubicBezTo>
                    <a:pt x="39061" y="32799"/>
                    <a:pt x="35726" y="28629"/>
                    <a:pt x="31889" y="26228"/>
                  </a:cubicBezTo>
                  <a:cubicBezTo>
                    <a:pt x="36293" y="20057"/>
                    <a:pt x="38661" y="12451"/>
                    <a:pt x="38528" y="4913"/>
                  </a:cubicBezTo>
                  <a:cubicBezTo>
                    <a:pt x="38494" y="3178"/>
                    <a:pt x="37994" y="943"/>
                    <a:pt x="36226" y="609"/>
                  </a:cubicBezTo>
                  <a:cubicBezTo>
                    <a:pt x="36085" y="581"/>
                    <a:pt x="35946" y="568"/>
                    <a:pt x="35810" y="568"/>
                  </a:cubicBezTo>
                  <a:cubicBezTo>
                    <a:pt x="34337" y="568"/>
                    <a:pt x="33162" y="2140"/>
                    <a:pt x="32490" y="3545"/>
                  </a:cubicBezTo>
                  <a:cubicBezTo>
                    <a:pt x="29221" y="9949"/>
                    <a:pt x="27453" y="17088"/>
                    <a:pt x="27286" y="24260"/>
                  </a:cubicBezTo>
                  <a:cubicBezTo>
                    <a:pt x="25397" y="23764"/>
                    <a:pt x="23437" y="23511"/>
                    <a:pt x="21478" y="23511"/>
                  </a:cubicBezTo>
                  <a:cubicBezTo>
                    <a:pt x="19875" y="23511"/>
                    <a:pt x="18273" y="23681"/>
                    <a:pt x="16712" y="24026"/>
                  </a:cubicBezTo>
                  <a:cubicBezTo>
                    <a:pt x="16679" y="16754"/>
                    <a:pt x="15011" y="9549"/>
                    <a:pt x="11842" y="3011"/>
                  </a:cubicBezTo>
                  <a:cubicBezTo>
                    <a:pt x="11170" y="1576"/>
                    <a:pt x="10023" y="1"/>
                    <a:pt x="855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B2B2B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132" name="Google Shape;3966;p69">
              <a:extLst>
                <a:ext uri="{FF2B5EF4-FFF2-40B4-BE49-F238E27FC236}">
                  <a16:creationId xmlns:a16="http://schemas.microsoft.com/office/drawing/2014/main" id="{F0AD9B04-A39F-1A5B-229F-87A921F1BBE4}"/>
                </a:ext>
              </a:extLst>
            </p:cNvPr>
            <p:cNvGrpSpPr/>
            <p:nvPr/>
          </p:nvGrpSpPr>
          <p:grpSpPr>
            <a:xfrm>
              <a:off x="3214550" y="452394"/>
              <a:ext cx="1125000" cy="1742425"/>
              <a:chOff x="-2216400" y="442100"/>
              <a:chExt cx="1125000" cy="1742425"/>
            </a:xfrm>
          </p:grpSpPr>
          <p:sp>
            <p:nvSpPr>
              <p:cNvPr id="133" name="Google Shape;3967;p69">
                <a:extLst>
                  <a:ext uri="{FF2B5EF4-FFF2-40B4-BE49-F238E27FC236}">
                    <a16:creationId xmlns:a16="http://schemas.microsoft.com/office/drawing/2014/main" id="{1CC3884F-AD37-5DC5-A3E1-0A375171C07A}"/>
                  </a:ext>
                </a:extLst>
              </p:cNvPr>
              <p:cNvSpPr/>
              <p:nvPr/>
            </p:nvSpPr>
            <p:spPr>
              <a:xfrm>
                <a:off x="-1554250" y="1933500"/>
                <a:ext cx="44450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9407" extrusionOk="0">
                    <a:moveTo>
                      <a:pt x="5838" y="0"/>
                    </a:moveTo>
                    <a:lnTo>
                      <a:pt x="0" y="9407"/>
                    </a:lnTo>
                    <a:lnTo>
                      <a:pt x="17546" y="9407"/>
                    </a:lnTo>
                    <a:cubicBezTo>
                      <a:pt x="17779" y="8440"/>
                      <a:pt x="17146" y="7539"/>
                      <a:pt x="16212" y="7172"/>
                    </a:cubicBezTo>
                    <a:cubicBezTo>
                      <a:pt x="15710" y="6940"/>
                      <a:pt x="15152" y="6876"/>
                      <a:pt x="14584" y="6876"/>
                    </a:cubicBezTo>
                    <a:cubicBezTo>
                      <a:pt x="14170" y="6876"/>
                      <a:pt x="13751" y="6910"/>
                      <a:pt x="13343" y="6939"/>
                    </a:cubicBezTo>
                    <a:cubicBezTo>
                      <a:pt x="12984" y="6976"/>
                      <a:pt x="12616" y="7004"/>
                      <a:pt x="12250" y="7004"/>
                    </a:cubicBezTo>
                    <a:cubicBezTo>
                      <a:pt x="11631" y="7004"/>
                      <a:pt x="11020" y="6923"/>
                      <a:pt x="10474" y="6672"/>
                    </a:cubicBezTo>
                    <a:cubicBezTo>
                      <a:pt x="11041" y="5171"/>
                      <a:pt x="10841" y="3369"/>
                      <a:pt x="9940" y="2068"/>
                    </a:cubicBezTo>
                    <a:cubicBezTo>
                      <a:pt x="9006" y="767"/>
                      <a:pt x="7439" y="0"/>
                      <a:pt x="583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4" name="Google Shape;3968;p69">
                <a:extLst>
                  <a:ext uri="{FF2B5EF4-FFF2-40B4-BE49-F238E27FC236}">
                    <a16:creationId xmlns:a16="http://schemas.microsoft.com/office/drawing/2014/main" id="{D5946964-B071-E97E-8CE0-D92D66C7AAD6}"/>
                  </a:ext>
                </a:extLst>
              </p:cNvPr>
              <p:cNvSpPr/>
              <p:nvPr/>
            </p:nvSpPr>
            <p:spPr>
              <a:xfrm>
                <a:off x="-2198050" y="1933500"/>
                <a:ext cx="443675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9407" extrusionOk="0">
                    <a:moveTo>
                      <a:pt x="11909" y="0"/>
                    </a:moveTo>
                    <a:cubicBezTo>
                      <a:pt x="10341" y="0"/>
                      <a:pt x="8740" y="767"/>
                      <a:pt x="7839" y="2068"/>
                    </a:cubicBezTo>
                    <a:cubicBezTo>
                      <a:pt x="6905" y="3369"/>
                      <a:pt x="6705" y="5171"/>
                      <a:pt x="7272" y="6672"/>
                    </a:cubicBezTo>
                    <a:cubicBezTo>
                      <a:pt x="6727" y="6923"/>
                      <a:pt x="6115" y="7004"/>
                      <a:pt x="5496" y="7004"/>
                    </a:cubicBezTo>
                    <a:cubicBezTo>
                      <a:pt x="5131" y="7004"/>
                      <a:pt x="4763" y="6976"/>
                      <a:pt x="4403" y="6939"/>
                    </a:cubicBezTo>
                    <a:cubicBezTo>
                      <a:pt x="3996" y="6910"/>
                      <a:pt x="3576" y="6876"/>
                      <a:pt x="3162" y="6876"/>
                    </a:cubicBezTo>
                    <a:cubicBezTo>
                      <a:pt x="2594" y="6876"/>
                      <a:pt x="2036" y="6940"/>
                      <a:pt x="1535" y="7172"/>
                    </a:cubicBezTo>
                    <a:cubicBezTo>
                      <a:pt x="601" y="7539"/>
                      <a:pt x="0" y="8440"/>
                      <a:pt x="200" y="9407"/>
                    </a:cubicBezTo>
                    <a:lnTo>
                      <a:pt x="17746" y="9407"/>
                    </a:lnTo>
                    <a:lnTo>
                      <a:pt x="11909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5" name="Google Shape;3969;p69">
                <a:extLst>
                  <a:ext uri="{FF2B5EF4-FFF2-40B4-BE49-F238E27FC236}">
                    <a16:creationId xmlns:a16="http://schemas.microsoft.com/office/drawing/2014/main" id="{8385EDD6-C2E5-170F-0E70-7F1DFB6B3391}"/>
                  </a:ext>
                </a:extLst>
              </p:cNvPr>
              <p:cNvSpPr/>
              <p:nvPr/>
            </p:nvSpPr>
            <p:spPr>
              <a:xfrm>
                <a:off x="-1570100" y="1917625"/>
                <a:ext cx="47870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676" extrusionOk="0">
                    <a:moveTo>
                      <a:pt x="6772" y="1169"/>
                    </a:moveTo>
                    <a:cubicBezTo>
                      <a:pt x="8039" y="1236"/>
                      <a:pt x="9307" y="1970"/>
                      <a:pt x="10007" y="3004"/>
                    </a:cubicBezTo>
                    <a:cubicBezTo>
                      <a:pt x="10808" y="4171"/>
                      <a:pt x="11008" y="5706"/>
                      <a:pt x="10508" y="7006"/>
                    </a:cubicBezTo>
                    <a:cubicBezTo>
                      <a:pt x="10441" y="7307"/>
                      <a:pt x="10541" y="7674"/>
                      <a:pt x="10841" y="7807"/>
                    </a:cubicBezTo>
                    <a:cubicBezTo>
                      <a:pt x="11477" y="8136"/>
                      <a:pt x="12170" y="8220"/>
                      <a:pt x="12883" y="8220"/>
                    </a:cubicBezTo>
                    <a:cubicBezTo>
                      <a:pt x="13255" y="8220"/>
                      <a:pt x="13633" y="8197"/>
                      <a:pt x="14010" y="8174"/>
                    </a:cubicBezTo>
                    <a:lnTo>
                      <a:pt x="14077" y="8174"/>
                    </a:lnTo>
                    <a:cubicBezTo>
                      <a:pt x="14448" y="8133"/>
                      <a:pt x="14824" y="8103"/>
                      <a:pt x="15189" y="8103"/>
                    </a:cubicBezTo>
                    <a:cubicBezTo>
                      <a:pt x="15712" y="8103"/>
                      <a:pt x="16214" y="8164"/>
                      <a:pt x="16645" y="8341"/>
                    </a:cubicBezTo>
                    <a:cubicBezTo>
                      <a:pt x="17112" y="8541"/>
                      <a:pt x="17479" y="8975"/>
                      <a:pt x="17579" y="9375"/>
                    </a:cubicBezTo>
                    <a:lnTo>
                      <a:pt x="1768" y="9375"/>
                    </a:lnTo>
                    <a:lnTo>
                      <a:pt x="6772" y="1169"/>
                    </a:lnTo>
                    <a:close/>
                    <a:moveTo>
                      <a:pt x="6602" y="1"/>
                    </a:moveTo>
                    <a:cubicBezTo>
                      <a:pt x="6569" y="1"/>
                      <a:pt x="6537" y="1"/>
                      <a:pt x="6505" y="1"/>
                    </a:cubicBezTo>
                    <a:cubicBezTo>
                      <a:pt x="6271" y="1"/>
                      <a:pt x="6105" y="101"/>
                      <a:pt x="5971" y="268"/>
                    </a:cubicBezTo>
                    <a:lnTo>
                      <a:pt x="134" y="9708"/>
                    </a:lnTo>
                    <a:cubicBezTo>
                      <a:pt x="0" y="9875"/>
                      <a:pt x="0" y="10109"/>
                      <a:pt x="134" y="10342"/>
                    </a:cubicBezTo>
                    <a:cubicBezTo>
                      <a:pt x="267" y="10542"/>
                      <a:pt x="467" y="10676"/>
                      <a:pt x="667" y="10676"/>
                    </a:cubicBezTo>
                    <a:lnTo>
                      <a:pt x="18247" y="10676"/>
                    </a:lnTo>
                    <a:cubicBezTo>
                      <a:pt x="18513" y="10676"/>
                      <a:pt x="18780" y="10476"/>
                      <a:pt x="18914" y="10209"/>
                    </a:cubicBezTo>
                    <a:cubicBezTo>
                      <a:pt x="19147" y="9008"/>
                      <a:pt x="18447" y="7740"/>
                      <a:pt x="17179" y="7240"/>
                    </a:cubicBezTo>
                    <a:cubicBezTo>
                      <a:pt x="16569" y="7004"/>
                      <a:pt x="15946" y="6930"/>
                      <a:pt x="15333" y="6930"/>
                    </a:cubicBezTo>
                    <a:cubicBezTo>
                      <a:pt x="14908" y="6930"/>
                      <a:pt x="14487" y="6965"/>
                      <a:pt x="14077" y="7006"/>
                    </a:cubicBezTo>
                    <a:lnTo>
                      <a:pt x="14010" y="7006"/>
                    </a:lnTo>
                    <a:cubicBezTo>
                      <a:pt x="13724" y="7020"/>
                      <a:pt x="13438" y="7034"/>
                      <a:pt x="13157" y="7034"/>
                    </a:cubicBezTo>
                    <a:cubicBezTo>
                      <a:pt x="12749" y="7034"/>
                      <a:pt x="12351" y="7005"/>
                      <a:pt x="11975" y="6906"/>
                    </a:cubicBezTo>
                    <a:cubicBezTo>
                      <a:pt x="12342" y="5372"/>
                      <a:pt x="12076" y="3671"/>
                      <a:pt x="11142" y="2370"/>
                    </a:cubicBezTo>
                    <a:cubicBezTo>
                      <a:pt x="10126" y="896"/>
                      <a:pt x="8370" y="1"/>
                      <a:pt x="660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6" name="Google Shape;3970;p69">
                <a:extLst>
                  <a:ext uri="{FF2B5EF4-FFF2-40B4-BE49-F238E27FC236}">
                    <a16:creationId xmlns:a16="http://schemas.microsoft.com/office/drawing/2014/main" id="{DE65E9D5-E2F2-DADA-019C-A6C6E3513836}"/>
                  </a:ext>
                </a:extLst>
              </p:cNvPr>
              <p:cNvSpPr/>
              <p:nvPr/>
            </p:nvSpPr>
            <p:spPr>
              <a:xfrm>
                <a:off x="-2216400" y="1916825"/>
                <a:ext cx="478700" cy="267700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708" extrusionOk="0">
                    <a:moveTo>
                      <a:pt x="12276" y="1334"/>
                    </a:moveTo>
                    <a:lnTo>
                      <a:pt x="17313" y="9440"/>
                    </a:lnTo>
                    <a:lnTo>
                      <a:pt x="1502" y="9440"/>
                    </a:lnTo>
                    <a:cubicBezTo>
                      <a:pt x="1602" y="9007"/>
                      <a:pt x="1935" y="8606"/>
                      <a:pt x="2436" y="8406"/>
                    </a:cubicBezTo>
                    <a:cubicBezTo>
                      <a:pt x="2903" y="8239"/>
                      <a:pt x="3403" y="8206"/>
                      <a:pt x="3903" y="8206"/>
                    </a:cubicBezTo>
                    <a:cubicBezTo>
                      <a:pt x="4270" y="8206"/>
                      <a:pt x="4637" y="8206"/>
                      <a:pt x="4971" y="8339"/>
                    </a:cubicBezTo>
                    <a:lnTo>
                      <a:pt x="5004" y="8339"/>
                    </a:lnTo>
                    <a:cubicBezTo>
                      <a:pt x="5306" y="8358"/>
                      <a:pt x="5605" y="8371"/>
                      <a:pt x="5902" y="8371"/>
                    </a:cubicBezTo>
                    <a:cubicBezTo>
                      <a:pt x="6685" y="8371"/>
                      <a:pt x="7447" y="8278"/>
                      <a:pt x="8173" y="7939"/>
                    </a:cubicBezTo>
                    <a:cubicBezTo>
                      <a:pt x="8507" y="7839"/>
                      <a:pt x="8640" y="7439"/>
                      <a:pt x="8507" y="7172"/>
                    </a:cubicBezTo>
                    <a:cubicBezTo>
                      <a:pt x="8073" y="5871"/>
                      <a:pt x="8240" y="4270"/>
                      <a:pt x="9007" y="3169"/>
                    </a:cubicBezTo>
                    <a:cubicBezTo>
                      <a:pt x="9774" y="2102"/>
                      <a:pt x="11008" y="1401"/>
                      <a:pt x="12276" y="1334"/>
                    </a:cubicBezTo>
                    <a:close/>
                    <a:moveTo>
                      <a:pt x="12643" y="0"/>
                    </a:moveTo>
                    <a:cubicBezTo>
                      <a:pt x="10808" y="0"/>
                      <a:pt x="9074" y="867"/>
                      <a:pt x="8006" y="2368"/>
                    </a:cubicBezTo>
                    <a:cubicBezTo>
                      <a:pt x="7106" y="3703"/>
                      <a:pt x="6805" y="5371"/>
                      <a:pt x="7172" y="6905"/>
                    </a:cubicBezTo>
                    <a:cubicBezTo>
                      <a:pt x="6817" y="7004"/>
                      <a:pt x="6415" y="7032"/>
                      <a:pt x="6001" y="7032"/>
                    </a:cubicBezTo>
                    <a:cubicBezTo>
                      <a:pt x="5715" y="7032"/>
                      <a:pt x="5423" y="7019"/>
                      <a:pt x="5137" y="7005"/>
                    </a:cubicBezTo>
                    <a:lnTo>
                      <a:pt x="5104" y="7005"/>
                    </a:lnTo>
                    <a:cubicBezTo>
                      <a:pt x="4694" y="6964"/>
                      <a:pt x="4268" y="6929"/>
                      <a:pt x="3836" y="6929"/>
                    </a:cubicBezTo>
                    <a:cubicBezTo>
                      <a:pt x="3213" y="6929"/>
                      <a:pt x="2579" y="7002"/>
                      <a:pt x="1969" y="7239"/>
                    </a:cubicBezTo>
                    <a:cubicBezTo>
                      <a:pt x="734" y="7739"/>
                      <a:pt x="0" y="9007"/>
                      <a:pt x="267" y="10207"/>
                    </a:cubicBezTo>
                    <a:cubicBezTo>
                      <a:pt x="334" y="10508"/>
                      <a:pt x="601" y="10708"/>
                      <a:pt x="901" y="10708"/>
                    </a:cubicBezTo>
                    <a:lnTo>
                      <a:pt x="18480" y="10674"/>
                    </a:lnTo>
                    <a:cubicBezTo>
                      <a:pt x="18680" y="10674"/>
                      <a:pt x="18881" y="10541"/>
                      <a:pt x="19014" y="10341"/>
                    </a:cubicBezTo>
                    <a:cubicBezTo>
                      <a:pt x="19147" y="10107"/>
                      <a:pt x="19147" y="9907"/>
                      <a:pt x="19014" y="9707"/>
                    </a:cubicBezTo>
                    <a:lnTo>
                      <a:pt x="13177" y="267"/>
                    </a:lnTo>
                    <a:cubicBezTo>
                      <a:pt x="13043" y="100"/>
                      <a:pt x="12843" y="0"/>
                      <a:pt x="1264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7" name="Google Shape;3971;p69">
                <a:extLst>
                  <a:ext uri="{FF2B5EF4-FFF2-40B4-BE49-F238E27FC236}">
                    <a16:creationId xmlns:a16="http://schemas.microsoft.com/office/drawing/2014/main" id="{8F6B87CA-A235-9F29-76D3-DCF436031978}"/>
                  </a:ext>
                </a:extLst>
              </p:cNvPr>
              <p:cNvSpPr/>
              <p:nvPr/>
            </p:nvSpPr>
            <p:spPr>
              <a:xfrm>
                <a:off x="-1918700" y="1759200"/>
                <a:ext cx="530425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21217" h="16446" extrusionOk="0">
                    <a:moveTo>
                      <a:pt x="17413" y="1"/>
                    </a:moveTo>
                    <a:lnTo>
                      <a:pt x="3604" y="634"/>
                    </a:lnTo>
                    <a:cubicBezTo>
                      <a:pt x="1535" y="3703"/>
                      <a:pt x="335" y="7373"/>
                      <a:pt x="68" y="11075"/>
                    </a:cubicBezTo>
                    <a:cubicBezTo>
                      <a:pt x="1" y="12043"/>
                      <a:pt x="34" y="13010"/>
                      <a:pt x="401" y="13877"/>
                    </a:cubicBezTo>
                    <a:cubicBezTo>
                      <a:pt x="1269" y="15712"/>
                      <a:pt x="3370" y="16145"/>
                      <a:pt x="5171" y="16379"/>
                    </a:cubicBezTo>
                    <a:cubicBezTo>
                      <a:pt x="7084" y="16379"/>
                      <a:pt x="9011" y="16394"/>
                      <a:pt x="10924" y="16394"/>
                    </a:cubicBezTo>
                    <a:cubicBezTo>
                      <a:pt x="11880" y="16394"/>
                      <a:pt x="12832" y="16390"/>
                      <a:pt x="13777" y="16379"/>
                    </a:cubicBezTo>
                    <a:cubicBezTo>
                      <a:pt x="15612" y="16346"/>
                      <a:pt x="18281" y="16446"/>
                      <a:pt x="19748" y="15145"/>
                    </a:cubicBezTo>
                    <a:cubicBezTo>
                      <a:pt x="20616" y="14311"/>
                      <a:pt x="21049" y="13077"/>
                      <a:pt x="21116" y="11909"/>
                    </a:cubicBezTo>
                    <a:cubicBezTo>
                      <a:pt x="21216" y="10708"/>
                      <a:pt x="20949" y="9541"/>
                      <a:pt x="20682" y="8373"/>
                    </a:cubicBezTo>
                    <a:cubicBezTo>
                      <a:pt x="19915" y="5538"/>
                      <a:pt x="19048" y="2469"/>
                      <a:pt x="17413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8" name="Google Shape;3972;p69">
                <a:extLst>
                  <a:ext uri="{FF2B5EF4-FFF2-40B4-BE49-F238E27FC236}">
                    <a16:creationId xmlns:a16="http://schemas.microsoft.com/office/drawing/2014/main" id="{ED0136A4-8497-8B61-D2DC-0691406CAB5F}"/>
                  </a:ext>
                </a:extLst>
              </p:cNvPr>
              <p:cNvSpPr/>
              <p:nvPr/>
            </p:nvSpPr>
            <p:spPr>
              <a:xfrm>
                <a:off x="-1935375" y="1743350"/>
                <a:ext cx="562925" cy="441175"/>
              </a:xfrm>
              <a:custGeom>
                <a:avLst/>
                <a:gdLst/>
                <a:ahLst/>
                <a:cxnLst/>
                <a:rect l="l" t="t" r="r" b="b"/>
                <a:pathLst>
                  <a:path w="22517" h="17647" extrusionOk="0">
                    <a:moveTo>
                      <a:pt x="17713" y="1302"/>
                    </a:moveTo>
                    <a:cubicBezTo>
                      <a:pt x="19181" y="3603"/>
                      <a:pt x="20048" y="6539"/>
                      <a:pt x="20716" y="9174"/>
                    </a:cubicBezTo>
                    <a:cubicBezTo>
                      <a:pt x="21016" y="10175"/>
                      <a:pt x="21249" y="11342"/>
                      <a:pt x="21183" y="12510"/>
                    </a:cubicBezTo>
                    <a:cubicBezTo>
                      <a:pt x="21116" y="13677"/>
                      <a:pt x="20682" y="14645"/>
                      <a:pt x="20015" y="15312"/>
                    </a:cubicBezTo>
                    <a:cubicBezTo>
                      <a:pt x="18881" y="16346"/>
                      <a:pt x="16713" y="16379"/>
                      <a:pt x="15012" y="16379"/>
                    </a:cubicBezTo>
                    <a:lnTo>
                      <a:pt x="5872" y="16379"/>
                    </a:lnTo>
                    <a:cubicBezTo>
                      <a:pt x="4070" y="16146"/>
                      <a:pt x="2369" y="15712"/>
                      <a:pt x="1602" y="14311"/>
                    </a:cubicBezTo>
                    <a:cubicBezTo>
                      <a:pt x="1268" y="13544"/>
                      <a:pt x="1268" y="12610"/>
                      <a:pt x="1335" y="11809"/>
                    </a:cubicBezTo>
                    <a:cubicBezTo>
                      <a:pt x="1569" y="8307"/>
                      <a:pt x="2703" y="4871"/>
                      <a:pt x="4604" y="1935"/>
                    </a:cubicBezTo>
                    <a:lnTo>
                      <a:pt x="17713" y="1302"/>
                    </a:lnTo>
                    <a:close/>
                    <a:moveTo>
                      <a:pt x="18014" y="1"/>
                    </a:moveTo>
                    <a:lnTo>
                      <a:pt x="4204" y="668"/>
                    </a:lnTo>
                    <a:cubicBezTo>
                      <a:pt x="4004" y="701"/>
                      <a:pt x="3837" y="801"/>
                      <a:pt x="3703" y="968"/>
                    </a:cubicBezTo>
                    <a:cubicBezTo>
                      <a:pt x="1535" y="4170"/>
                      <a:pt x="268" y="7873"/>
                      <a:pt x="34" y="11709"/>
                    </a:cubicBezTo>
                    <a:cubicBezTo>
                      <a:pt x="1" y="12677"/>
                      <a:pt x="1" y="13811"/>
                      <a:pt x="434" y="14811"/>
                    </a:cubicBezTo>
                    <a:cubicBezTo>
                      <a:pt x="1569" y="17146"/>
                      <a:pt x="4371" y="17480"/>
                      <a:pt x="5705" y="17647"/>
                    </a:cubicBezTo>
                    <a:lnTo>
                      <a:pt x="15012" y="17647"/>
                    </a:lnTo>
                    <a:cubicBezTo>
                      <a:pt x="16846" y="17647"/>
                      <a:pt x="19348" y="17647"/>
                      <a:pt x="20849" y="16212"/>
                    </a:cubicBezTo>
                    <a:cubicBezTo>
                      <a:pt x="21750" y="15378"/>
                      <a:pt x="22350" y="14078"/>
                      <a:pt x="22417" y="12576"/>
                    </a:cubicBezTo>
                    <a:cubicBezTo>
                      <a:pt x="22517" y="11242"/>
                      <a:pt x="22217" y="9975"/>
                      <a:pt x="21916" y="8840"/>
                    </a:cubicBezTo>
                    <a:cubicBezTo>
                      <a:pt x="21183" y="6038"/>
                      <a:pt x="20215" y="2836"/>
                      <a:pt x="18547" y="301"/>
                    </a:cubicBezTo>
                    <a:cubicBezTo>
                      <a:pt x="18414" y="67"/>
                      <a:pt x="18214" y="1"/>
                      <a:pt x="1801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9" name="Google Shape;3973;p69">
                <a:extLst>
                  <a:ext uri="{FF2B5EF4-FFF2-40B4-BE49-F238E27FC236}">
                    <a16:creationId xmlns:a16="http://schemas.microsoft.com/office/drawing/2014/main" id="{93DDBFCF-1F83-E135-6D8C-09FF986CEDE7}"/>
                  </a:ext>
                </a:extLst>
              </p:cNvPr>
              <p:cNvSpPr/>
              <p:nvPr/>
            </p:nvSpPr>
            <p:spPr>
              <a:xfrm>
                <a:off x="-1982900" y="1765450"/>
                <a:ext cx="1734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0503" extrusionOk="0">
                    <a:moveTo>
                      <a:pt x="5196" y="0"/>
                    </a:moveTo>
                    <a:cubicBezTo>
                      <a:pt x="4036" y="0"/>
                      <a:pt x="2679" y="1016"/>
                      <a:pt x="2135" y="1785"/>
                    </a:cubicBezTo>
                    <a:cubicBezTo>
                      <a:pt x="901" y="3587"/>
                      <a:pt x="134" y="5688"/>
                      <a:pt x="67" y="7823"/>
                    </a:cubicBezTo>
                    <a:cubicBezTo>
                      <a:pt x="0" y="8824"/>
                      <a:pt x="267" y="10058"/>
                      <a:pt x="1235" y="10425"/>
                    </a:cubicBezTo>
                    <a:cubicBezTo>
                      <a:pt x="1385" y="10478"/>
                      <a:pt x="1544" y="10503"/>
                      <a:pt x="1706" y="10503"/>
                    </a:cubicBezTo>
                    <a:cubicBezTo>
                      <a:pt x="2156" y="10503"/>
                      <a:pt x="2626" y="10310"/>
                      <a:pt x="2969" y="9991"/>
                    </a:cubicBezTo>
                    <a:cubicBezTo>
                      <a:pt x="3470" y="9591"/>
                      <a:pt x="3770" y="9057"/>
                      <a:pt x="4103" y="8457"/>
                    </a:cubicBezTo>
                    <a:cubicBezTo>
                      <a:pt x="5104" y="6622"/>
                      <a:pt x="6005" y="4721"/>
                      <a:pt x="6605" y="2719"/>
                    </a:cubicBezTo>
                    <a:cubicBezTo>
                      <a:pt x="6772" y="2086"/>
                      <a:pt x="6939" y="1385"/>
                      <a:pt x="6605" y="818"/>
                    </a:cubicBezTo>
                    <a:cubicBezTo>
                      <a:pt x="6251" y="228"/>
                      <a:pt x="5746" y="0"/>
                      <a:pt x="5196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0" name="Google Shape;3974;p69">
                <a:extLst>
                  <a:ext uri="{FF2B5EF4-FFF2-40B4-BE49-F238E27FC236}">
                    <a16:creationId xmlns:a16="http://schemas.microsoft.com/office/drawing/2014/main" id="{52C5284B-5A8A-ACAF-EDA3-A19B91D34E63}"/>
                  </a:ext>
                </a:extLst>
              </p:cNvPr>
              <p:cNvSpPr/>
              <p:nvPr/>
            </p:nvSpPr>
            <p:spPr>
              <a:xfrm>
                <a:off x="-1491725" y="1765450"/>
                <a:ext cx="173500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10503" extrusionOk="0">
                    <a:moveTo>
                      <a:pt x="1743" y="0"/>
                    </a:moveTo>
                    <a:cubicBezTo>
                      <a:pt x="1194" y="0"/>
                      <a:pt x="688" y="228"/>
                      <a:pt x="334" y="818"/>
                    </a:cubicBezTo>
                    <a:cubicBezTo>
                      <a:pt x="1" y="1385"/>
                      <a:pt x="168" y="2086"/>
                      <a:pt x="334" y="2719"/>
                    </a:cubicBezTo>
                    <a:cubicBezTo>
                      <a:pt x="935" y="4721"/>
                      <a:pt x="1835" y="6622"/>
                      <a:pt x="2836" y="8457"/>
                    </a:cubicBezTo>
                    <a:cubicBezTo>
                      <a:pt x="3170" y="9057"/>
                      <a:pt x="3470" y="9591"/>
                      <a:pt x="3970" y="9991"/>
                    </a:cubicBezTo>
                    <a:cubicBezTo>
                      <a:pt x="4314" y="10310"/>
                      <a:pt x="4783" y="10503"/>
                      <a:pt x="5234" y="10503"/>
                    </a:cubicBezTo>
                    <a:cubicBezTo>
                      <a:pt x="5395" y="10503"/>
                      <a:pt x="5555" y="10478"/>
                      <a:pt x="5705" y="10425"/>
                    </a:cubicBezTo>
                    <a:cubicBezTo>
                      <a:pt x="6672" y="10058"/>
                      <a:pt x="6939" y="8824"/>
                      <a:pt x="6872" y="7823"/>
                    </a:cubicBezTo>
                    <a:cubicBezTo>
                      <a:pt x="6806" y="5688"/>
                      <a:pt x="6038" y="3587"/>
                      <a:pt x="4804" y="1785"/>
                    </a:cubicBezTo>
                    <a:cubicBezTo>
                      <a:pt x="4261" y="1016"/>
                      <a:pt x="2904" y="0"/>
                      <a:pt x="1743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1" name="Google Shape;3975;p69">
                <a:extLst>
                  <a:ext uri="{FF2B5EF4-FFF2-40B4-BE49-F238E27FC236}">
                    <a16:creationId xmlns:a16="http://schemas.microsoft.com/office/drawing/2014/main" id="{548D534A-CC64-4C42-33AF-A6642370A2AA}"/>
                  </a:ext>
                </a:extLst>
              </p:cNvPr>
              <p:cNvSpPr/>
              <p:nvPr/>
            </p:nvSpPr>
            <p:spPr>
              <a:xfrm>
                <a:off x="-1997900" y="1751625"/>
                <a:ext cx="205150" cy="291975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11679" extrusionOk="0">
                    <a:moveTo>
                      <a:pt x="5904" y="1238"/>
                    </a:moveTo>
                    <a:cubicBezTo>
                      <a:pt x="6271" y="1238"/>
                      <a:pt x="6538" y="1404"/>
                      <a:pt x="6738" y="1738"/>
                    </a:cubicBezTo>
                    <a:cubicBezTo>
                      <a:pt x="6938" y="2071"/>
                      <a:pt x="6838" y="2639"/>
                      <a:pt x="6671" y="3139"/>
                    </a:cubicBezTo>
                    <a:cubicBezTo>
                      <a:pt x="6171" y="4873"/>
                      <a:pt x="5371" y="6641"/>
                      <a:pt x="4203" y="8776"/>
                    </a:cubicBezTo>
                    <a:cubicBezTo>
                      <a:pt x="3903" y="9310"/>
                      <a:pt x="3603" y="9744"/>
                      <a:pt x="3236" y="10077"/>
                    </a:cubicBezTo>
                    <a:cubicBezTo>
                      <a:pt x="2983" y="10280"/>
                      <a:pt x="2653" y="10424"/>
                      <a:pt x="2348" y="10424"/>
                    </a:cubicBezTo>
                    <a:cubicBezTo>
                      <a:pt x="2251" y="10424"/>
                      <a:pt x="2157" y="10410"/>
                      <a:pt x="2068" y="10377"/>
                    </a:cubicBezTo>
                    <a:cubicBezTo>
                      <a:pt x="1501" y="10177"/>
                      <a:pt x="1268" y="9210"/>
                      <a:pt x="1334" y="8409"/>
                    </a:cubicBezTo>
                    <a:cubicBezTo>
                      <a:pt x="1368" y="6441"/>
                      <a:pt x="2068" y="4406"/>
                      <a:pt x="3269" y="2739"/>
                    </a:cubicBezTo>
                    <a:cubicBezTo>
                      <a:pt x="3736" y="2138"/>
                      <a:pt x="4904" y="1238"/>
                      <a:pt x="5838" y="1238"/>
                    </a:cubicBezTo>
                    <a:close/>
                    <a:moveTo>
                      <a:pt x="5789" y="1"/>
                    </a:moveTo>
                    <a:cubicBezTo>
                      <a:pt x="4355" y="1"/>
                      <a:pt x="2852" y="1193"/>
                      <a:pt x="2235" y="2005"/>
                    </a:cubicBezTo>
                    <a:cubicBezTo>
                      <a:pt x="901" y="3839"/>
                      <a:pt x="100" y="6074"/>
                      <a:pt x="33" y="8343"/>
                    </a:cubicBezTo>
                    <a:cubicBezTo>
                      <a:pt x="0" y="9977"/>
                      <a:pt x="567" y="11178"/>
                      <a:pt x="1601" y="11545"/>
                    </a:cubicBezTo>
                    <a:cubicBezTo>
                      <a:pt x="1835" y="11645"/>
                      <a:pt x="2068" y="11678"/>
                      <a:pt x="2335" y="11678"/>
                    </a:cubicBezTo>
                    <a:cubicBezTo>
                      <a:pt x="2902" y="11678"/>
                      <a:pt x="3503" y="11478"/>
                      <a:pt x="3936" y="11045"/>
                    </a:cubicBezTo>
                    <a:cubicBezTo>
                      <a:pt x="4503" y="10578"/>
                      <a:pt x="4870" y="9977"/>
                      <a:pt x="5204" y="9343"/>
                    </a:cubicBezTo>
                    <a:cubicBezTo>
                      <a:pt x="6405" y="7175"/>
                      <a:pt x="7239" y="5307"/>
                      <a:pt x="7772" y="3506"/>
                    </a:cubicBezTo>
                    <a:cubicBezTo>
                      <a:pt x="8039" y="2739"/>
                      <a:pt x="8206" y="1871"/>
                      <a:pt x="7739" y="1137"/>
                    </a:cubicBezTo>
                    <a:cubicBezTo>
                      <a:pt x="7339" y="404"/>
                      <a:pt x="6705" y="37"/>
                      <a:pt x="5904" y="3"/>
                    </a:cubicBezTo>
                    <a:cubicBezTo>
                      <a:pt x="5866" y="2"/>
                      <a:pt x="5828" y="1"/>
                      <a:pt x="578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2" name="Google Shape;3976;p69">
                <a:extLst>
                  <a:ext uri="{FF2B5EF4-FFF2-40B4-BE49-F238E27FC236}">
                    <a16:creationId xmlns:a16="http://schemas.microsoft.com/office/drawing/2014/main" id="{71653DEF-318D-919F-6893-89C8909DBBF6}"/>
                  </a:ext>
                </a:extLst>
              </p:cNvPr>
              <p:cNvSpPr/>
              <p:nvPr/>
            </p:nvSpPr>
            <p:spPr>
              <a:xfrm>
                <a:off x="-1509225" y="1751625"/>
                <a:ext cx="205175" cy="29197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11679" extrusionOk="0">
                    <a:moveTo>
                      <a:pt x="2402" y="1238"/>
                    </a:moveTo>
                    <a:cubicBezTo>
                      <a:pt x="3336" y="1238"/>
                      <a:pt x="4504" y="2138"/>
                      <a:pt x="5004" y="2739"/>
                    </a:cubicBezTo>
                    <a:cubicBezTo>
                      <a:pt x="6171" y="4406"/>
                      <a:pt x="6872" y="6408"/>
                      <a:pt x="6939" y="8409"/>
                    </a:cubicBezTo>
                    <a:cubicBezTo>
                      <a:pt x="7005" y="9210"/>
                      <a:pt x="6772" y="10177"/>
                      <a:pt x="6205" y="10377"/>
                    </a:cubicBezTo>
                    <a:cubicBezTo>
                      <a:pt x="6112" y="10420"/>
                      <a:pt x="6010" y="10438"/>
                      <a:pt x="5905" y="10438"/>
                    </a:cubicBezTo>
                    <a:cubicBezTo>
                      <a:pt x="5597" y="10438"/>
                      <a:pt x="5261" y="10276"/>
                      <a:pt x="5037" y="10077"/>
                    </a:cubicBezTo>
                    <a:cubicBezTo>
                      <a:pt x="4670" y="9777"/>
                      <a:pt x="4370" y="9243"/>
                      <a:pt x="4070" y="8776"/>
                    </a:cubicBezTo>
                    <a:cubicBezTo>
                      <a:pt x="2902" y="6641"/>
                      <a:pt x="2169" y="4840"/>
                      <a:pt x="1601" y="3139"/>
                    </a:cubicBezTo>
                    <a:cubicBezTo>
                      <a:pt x="1435" y="2639"/>
                      <a:pt x="1335" y="2071"/>
                      <a:pt x="1535" y="1738"/>
                    </a:cubicBezTo>
                    <a:cubicBezTo>
                      <a:pt x="1735" y="1438"/>
                      <a:pt x="2002" y="1238"/>
                      <a:pt x="2369" y="1238"/>
                    </a:cubicBezTo>
                    <a:close/>
                    <a:moveTo>
                      <a:pt x="2415" y="1"/>
                    </a:moveTo>
                    <a:cubicBezTo>
                      <a:pt x="2377" y="1"/>
                      <a:pt x="2339" y="2"/>
                      <a:pt x="2302" y="3"/>
                    </a:cubicBezTo>
                    <a:cubicBezTo>
                      <a:pt x="1501" y="37"/>
                      <a:pt x="868" y="437"/>
                      <a:pt x="467" y="1137"/>
                    </a:cubicBezTo>
                    <a:cubicBezTo>
                      <a:pt x="0" y="1871"/>
                      <a:pt x="200" y="2739"/>
                      <a:pt x="401" y="3506"/>
                    </a:cubicBezTo>
                    <a:cubicBezTo>
                      <a:pt x="1001" y="5307"/>
                      <a:pt x="1802" y="7175"/>
                      <a:pt x="3002" y="9343"/>
                    </a:cubicBezTo>
                    <a:cubicBezTo>
                      <a:pt x="3336" y="9977"/>
                      <a:pt x="3670" y="10611"/>
                      <a:pt x="4237" y="11045"/>
                    </a:cubicBezTo>
                    <a:cubicBezTo>
                      <a:pt x="4737" y="11478"/>
                      <a:pt x="5337" y="11678"/>
                      <a:pt x="5905" y="11678"/>
                    </a:cubicBezTo>
                    <a:cubicBezTo>
                      <a:pt x="6171" y="11678"/>
                      <a:pt x="6405" y="11645"/>
                      <a:pt x="6572" y="11545"/>
                    </a:cubicBezTo>
                    <a:cubicBezTo>
                      <a:pt x="7639" y="11145"/>
                      <a:pt x="8206" y="9977"/>
                      <a:pt x="8173" y="8343"/>
                    </a:cubicBezTo>
                    <a:cubicBezTo>
                      <a:pt x="8073" y="6108"/>
                      <a:pt x="7306" y="3839"/>
                      <a:pt x="5971" y="2005"/>
                    </a:cubicBezTo>
                    <a:cubicBezTo>
                      <a:pt x="5354" y="1193"/>
                      <a:pt x="3819" y="1"/>
                      <a:pt x="2415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3" name="Google Shape;3977;p69">
                <a:extLst>
                  <a:ext uri="{FF2B5EF4-FFF2-40B4-BE49-F238E27FC236}">
                    <a16:creationId xmlns:a16="http://schemas.microsoft.com/office/drawing/2014/main" id="{93CFCB22-0918-859D-AC5C-BE45A1214014}"/>
                  </a:ext>
                </a:extLst>
              </p:cNvPr>
              <p:cNvSpPr/>
              <p:nvPr/>
            </p:nvSpPr>
            <p:spPr>
              <a:xfrm>
                <a:off x="-2060450" y="457225"/>
                <a:ext cx="281050" cy="7299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29197" extrusionOk="0">
                    <a:moveTo>
                      <a:pt x="3083" y="1"/>
                    </a:moveTo>
                    <a:cubicBezTo>
                      <a:pt x="2948" y="1"/>
                      <a:pt x="2810" y="14"/>
                      <a:pt x="2669" y="42"/>
                    </a:cubicBezTo>
                    <a:cubicBezTo>
                      <a:pt x="934" y="376"/>
                      <a:pt x="367" y="2544"/>
                      <a:pt x="334" y="4279"/>
                    </a:cubicBezTo>
                    <a:cubicBezTo>
                      <a:pt x="0" y="13352"/>
                      <a:pt x="3269" y="22425"/>
                      <a:pt x="9274" y="29197"/>
                    </a:cubicBezTo>
                    <a:lnTo>
                      <a:pt x="11242" y="24260"/>
                    </a:lnTo>
                    <a:cubicBezTo>
                      <a:pt x="11242" y="16921"/>
                      <a:pt x="9574" y="9582"/>
                      <a:pt x="6371" y="3011"/>
                    </a:cubicBezTo>
                    <a:cubicBezTo>
                      <a:pt x="5669" y="1576"/>
                      <a:pt x="4547" y="1"/>
                      <a:pt x="3083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4" name="Google Shape;3978;p69">
                <a:extLst>
                  <a:ext uri="{FF2B5EF4-FFF2-40B4-BE49-F238E27FC236}">
                    <a16:creationId xmlns:a16="http://schemas.microsoft.com/office/drawing/2014/main" id="{EA9D2B82-EA61-3E4E-65C4-8E4BF12AF606}"/>
                  </a:ext>
                </a:extLst>
              </p:cNvPr>
              <p:cNvSpPr/>
              <p:nvPr/>
            </p:nvSpPr>
            <p:spPr>
              <a:xfrm>
                <a:off x="-1515900" y="471400"/>
                <a:ext cx="286050" cy="72660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29064" extrusionOk="0">
                    <a:moveTo>
                      <a:pt x="8558" y="1"/>
                    </a:moveTo>
                    <a:cubicBezTo>
                      <a:pt x="7089" y="1"/>
                      <a:pt x="5940" y="1573"/>
                      <a:pt x="5238" y="2978"/>
                    </a:cubicBezTo>
                    <a:cubicBezTo>
                      <a:pt x="1935" y="9516"/>
                      <a:pt x="134" y="16821"/>
                      <a:pt x="0" y="24160"/>
                    </a:cubicBezTo>
                    <a:lnTo>
                      <a:pt x="1902" y="29063"/>
                    </a:lnTo>
                    <a:cubicBezTo>
                      <a:pt x="7973" y="22425"/>
                      <a:pt x="11442" y="13385"/>
                      <a:pt x="11275" y="4345"/>
                    </a:cubicBezTo>
                    <a:cubicBezTo>
                      <a:pt x="11242" y="2611"/>
                      <a:pt x="10675" y="376"/>
                      <a:pt x="8974" y="42"/>
                    </a:cubicBezTo>
                    <a:cubicBezTo>
                      <a:pt x="8833" y="14"/>
                      <a:pt x="8694" y="1"/>
                      <a:pt x="8558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5" name="Google Shape;3979;p69">
                <a:extLst>
                  <a:ext uri="{FF2B5EF4-FFF2-40B4-BE49-F238E27FC236}">
                    <a16:creationId xmlns:a16="http://schemas.microsoft.com/office/drawing/2014/main" id="{CDF4B4EF-7178-0EA0-EDAF-5AA61FDAB663}"/>
                  </a:ext>
                </a:extLst>
              </p:cNvPr>
              <p:cNvSpPr/>
              <p:nvPr/>
            </p:nvSpPr>
            <p:spPr>
              <a:xfrm>
                <a:off x="-2076300" y="442100"/>
                <a:ext cx="312750" cy="7600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30402" extrusionOk="0">
                    <a:moveTo>
                      <a:pt x="3647" y="1"/>
                    </a:moveTo>
                    <a:cubicBezTo>
                      <a:pt x="3478" y="1"/>
                      <a:pt x="3308" y="16"/>
                      <a:pt x="3136" y="47"/>
                    </a:cubicBezTo>
                    <a:cubicBezTo>
                      <a:pt x="1468" y="347"/>
                      <a:pt x="367" y="2182"/>
                      <a:pt x="301" y="4884"/>
                    </a:cubicBezTo>
                    <a:cubicBezTo>
                      <a:pt x="0" y="14124"/>
                      <a:pt x="3336" y="23330"/>
                      <a:pt x="9474" y="30202"/>
                    </a:cubicBezTo>
                    <a:cubicBezTo>
                      <a:pt x="9574" y="30335"/>
                      <a:pt x="9741" y="30402"/>
                      <a:pt x="9908" y="30402"/>
                    </a:cubicBezTo>
                    <a:cubicBezTo>
                      <a:pt x="10074" y="30402"/>
                      <a:pt x="10208" y="30369"/>
                      <a:pt x="10341" y="30235"/>
                    </a:cubicBezTo>
                    <a:cubicBezTo>
                      <a:pt x="10575" y="30035"/>
                      <a:pt x="10641" y="29635"/>
                      <a:pt x="10375" y="29368"/>
                    </a:cubicBezTo>
                    <a:cubicBezTo>
                      <a:pt x="4470" y="22730"/>
                      <a:pt x="1235" y="13823"/>
                      <a:pt x="1535" y="4917"/>
                    </a:cubicBezTo>
                    <a:cubicBezTo>
                      <a:pt x="1568" y="4150"/>
                      <a:pt x="1802" y="1548"/>
                      <a:pt x="3370" y="1248"/>
                    </a:cubicBezTo>
                    <a:cubicBezTo>
                      <a:pt x="3459" y="1232"/>
                      <a:pt x="3547" y="1224"/>
                      <a:pt x="3634" y="1224"/>
                    </a:cubicBezTo>
                    <a:cubicBezTo>
                      <a:pt x="4976" y="1224"/>
                      <a:pt x="6029" y="3068"/>
                      <a:pt x="6405" y="3883"/>
                    </a:cubicBezTo>
                    <a:cubicBezTo>
                      <a:pt x="9574" y="10388"/>
                      <a:pt x="11242" y="17659"/>
                      <a:pt x="11242" y="24865"/>
                    </a:cubicBezTo>
                    <a:cubicBezTo>
                      <a:pt x="11242" y="25198"/>
                      <a:pt x="11542" y="25498"/>
                      <a:pt x="11876" y="25498"/>
                    </a:cubicBezTo>
                    <a:cubicBezTo>
                      <a:pt x="12209" y="25498"/>
                      <a:pt x="12509" y="25198"/>
                      <a:pt x="12509" y="24865"/>
                    </a:cubicBezTo>
                    <a:cubicBezTo>
                      <a:pt x="12509" y="17426"/>
                      <a:pt x="10808" y="10021"/>
                      <a:pt x="7539" y="3349"/>
                    </a:cubicBezTo>
                    <a:cubicBezTo>
                      <a:pt x="6462" y="1165"/>
                      <a:pt x="5116" y="1"/>
                      <a:pt x="3647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6" name="Google Shape;3980;p69">
                <a:extLst>
                  <a:ext uri="{FF2B5EF4-FFF2-40B4-BE49-F238E27FC236}">
                    <a16:creationId xmlns:a16="http://schemas.microsoft.com/office/drawing/2014/main" id="{C46BDAC1-F376-8C2A-FB83-5212ACA5283F}"/>
                  </a:ext>
                </a:extLst>
              </p:cNvPr>
              <p:cNvSpPr/>
              <p:nvPr/>
            </p:nvSpPr>
            <p:spPr>
              <a:xfrm>
                <a:off x="-1928700" y="812400"/>
                <a:ext cx="107600" cy="2705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820" extrusionOk="0">
                    <a:moveTo>
                      <a:pt x="716" y="1"/>
                    </a:moveTo>
                    <a:cubicBezTo>
                      <a:pt x="678" y="1"/>
                      <a:pt x="640" y="4"/>
                      <a:pt x="601" y="12"/>
                    </a:cubicBezTo>
                    <a:cubicBezTo>
                      <a:pt x="268" y="79"/>
                      <a:pt x="1" y="412"/>
                      <a:pt x="101" y="746"/>
                    </a:cubicBezTo>
                    <a:cubicBezTo>
                      <a:pt x="668" y="4048"/>
                      <a:pt x="1669" y="7284"/>
                      <a:pt x="2969" y="10420"/>
                    </a:cubicBezTo>
                    <a:cubicBezTo>
                      <a:pt x="3103" y="10686"/>
                      <a:pt x="3303" y="10820"/>
                      <a:pt x="3570" y="10820"/>
                    </a:cubicBezTo>
                    <a:cubicBezTo>
                      <a:pt x="3637" y="10820"/>
                      <a:pt x="3737" y="10820"/>
                      <a:pt x="3837" y="10753"/>
                    </a:cubicBezTo>
                    <a:cubicBezTo>
                      <a:pt x="4170" y="10586"/>
                      <a:pt x="4304" y="10253"/>
                      <a:pt x="4170" y="9919"/>
                    </a:cubicBezTo>
                    <a:cubicBezTo>
                      <a:pt x="2869" y="6917"/>
                      <a:pt x="1935" y="3715"/>
                      <a:pt x="1335" y="512"/>
                    </a:cubicBezTo>
                    <a:cubicBezTo>
                      <a:pt x="1276" y="217"/>
                      <a:pt x="1008" y="1"/>
                      <a:pt x="716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7" name="Google Shape;3981;p69">
                <a:extLst>
                  <a:ext uri="{FF2B5EF4-FFF2-40B4-BE49-F238E27FC236}">
                    <a16:creationId xmlns:a16="http://schemas.microsoft.com/office/drawing/2014/main" id="{9838D11E-C007-B74B-373F-4F19AF7FF01C}"/>
                  </a:ext>
                </a:extLst>
              </p:cNvPr>
              <p:cNvSpPr/>
              <p:nvPr/>
            </p:nvSpPr>
            <p:spPr>
              <a:xfrm>
                <a:off x="-1966225" y="663925"/>
                <a:ext cx="5672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5151" extrusionOk="0">
                    <a:moveTo>
                      <a:pt x="729" y="1"/>
                    </a:moveTo>
                    <a:cubicBezTo>
                      <a:pt x="686" y="1"/>
                      <a:pt x="644" y="5"/>
                      <a:pt x="601" y="14"/>
                    </a:cubicBezTo>
                    <a:cubicBezTo>
                      <a:pt x="234" y="114"/>
                      <a:pt x="1" y="447"/>
                      <a:pt x="101" y="781"/>
                    </a:cubicBezTo>
                    <a:lnTo>
                      <a:pt x="935" y="4650"/>
                    </a:lnTo>
                    <a:cubicBezTo>
                      <a:pt x="1001" y="4950"/>
                      <a:pt x="1268" y="5151"/>
                      <a:pt x="1568" y="5151"/>
                    </a:cubicBezTo>
                    <a:lnTo>
                      <a:pt x="1668" y="5151"/>
                    </a:lnTo>
                    <a:cubicBezTo>
                      <a:pt x="2069" y="5084"/>
                      <a:pt x="2269" y="4750"/>
                      <a:pt x="2169" y="4417"/>
                    </a:cubicBezTo>
                    <a:lnTo>
                      <a:pt x="1335" y="514"/>
                    </a:lnTo>
                    <a:cubicBezTo>
                      <a:pt x="1277" y="194"/>
                      <a:pt x="1016" y="1"/>
                      <a:pt x="72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8" name="Google Shape;3982;p69">
                <a:extLst>
                  <a:ext uri="{FF2B5EF4-FFF2-40B4-BE49-F238E27FC236}">
                    <a16:creationId xmlns:a16="http://schemas.microsoft.com/office/drawing/2014/main" id="{8D81105A-02B9-4397-743C-3C0DE475FA49}"/>
                  </a:ext>
                </a:extLst>
              </p:cNvPr>
              <p:cNvSpPr/>
              <p:nvPr/>
            </p:nvSpPr>
            <p:spPr>
              <a:xfrm>
                <a:off x="-1530900" y="457700"/>
                <a:ext cx="317750" cy="756975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0279" extrusionOk="0">
                    <a:moveTo>
                      <a:pt x="9182" y="1"/>
                    </a:moveTo>
                    <a:cubicBezTo>
                      <a:pt x="7719" y="1"/>
                      <a:pt x="6337" y="1164"/>
                      <a:pt x="5270" y="3326"/>
                    </a:cubicBezTo>
                    <a:cubicBezTo>
                      <a:pt x="1901" y="9897"/>
                      <a:pt x="100" y="17336"/>
                      <a:pt x="0" y="24741"/>
                    </a:cubicBezTo>
                    <a:cubicBezTo>
                      <a:pt x="0" y="25075"/>
                      <a:pt x="267" y="25375"/>
                      <a:pt x="600" y="25375"/>
                    </a:cubicBezTo>
                    <a:cubicBezTo>
                      <a:pt x="934" y="25375"/>
                      <a:pt x="1234" y="25075"/>
                      <a:pt x="1234" y="24741"/>
                    </a:cubicBezTo>
                    <a:cubicBezTo>
                      <a:pt x="1334" y="17502"/>
                      <a:pt x="3102" y="10264"/>
                      <a:pt x="6371" y="3826"/>
                    </a:cubicBezTo>
                    <a:cubicBezTo>
                      <a:pt x="6744" y="2987"/>
                      <a:pt x="7840" y="1194"/>
                      <a:pt x="9148" y="1194"/>
                    </a:cubicBezTo>
                    <a:cubicBezTo>
                      <a:pt x="9244" y="1194"/>
                      <a:pt x="9342" y="1204"/>
                      <a:pt x="9440" y="1224"/>
                    </a:cubicBezTo>
                    <a:cubicBezTo>
                      <a:pt x="11075" y="1558"/>
                      <a:pt x="11241" y="4160"/>
                      <a:pt x="11241" y="4927"/>
                    </a:cubicBezTo>
                    <a:cubicBezTo>
                      <a:pt x="11408" y="13833"/>
                      <a:pt x="8039" y="22706"/>
                      <a:pt x="2035" y="29244"/>
                    </a:cubicBezTo>
                    <a:cubicBezTo>
                      <a:pt x="1768" y="29511"/>
                      <a:pt x="1835" y="29878"/>
                      <a:pt x="2068" y="30112"/>
                    </a:cubicBezTo>
                    <a:cubicBezTo>
                      <a:pt x="2202" y="30245"/>
                      <a:pt x="2335" y="30278"/>
                      <a:pt x="2502" y="30278"/>
                    </a:cubicBezTo>
                    <a:cubicBezTo>
                      <a:pt x="2669" y="30278"/>
                      <a:pt x="2835" y="30245"/>
                      <a:pt x="3002" y="30178"/>
                    </a:cubicBezTo>
                    <a:cubicBezTo>
                      <a:pt x="9207" y="23373"/>
                      <a:pt x="12709" y="14200"/>
                      <a:pt x="12542" y="4994"/>
                    </a:cubicBezTo>
                    <a:cubicBezTo>
                      <a:pt x="12509" y="2225"/>
                      <a:pt x="11442" y="390"/>
                      <a:pt x="9740" y="57"/>
                    </a:cubicBezTo>
                    <a:cubicBezTo>
                      <a:pt x="9553" y="19"/>
                      <a:pt x="9367" y="1"/>
                      <a:pt x="918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9" name="Google Shape;3983;p69">
                <a:extLst>
                  <a:ext uri="{FF2B5EF4-FFF2-40B4-BE49-F238E27FC236}">
                    <a16:creationId xmlns:a16="http://schemas.microsoft.com/office/drawing/2014/main" id="{029BEA0D-E154-2AB8-E924-F3890B27BC47}"/>
                  </a:ext>
                </a:extLst>
              </p:cNvPr>
              <p:cNvSpPr/>
              <p:nvPr/>
            </p:nvSpPr>
            <p:spPr>
              <a:xfrm>
                <a:off x="-1473375" y="826775"/>
                <a:ext cx="110100" cy="2694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0779" extrusionOk="0">
                    <a:moveTo>
                      <a:pt x="3798" y="1"/>
                    </a:moveTo>
                    <a:cubicBezTo>
                      <a:pt x="3489" y="1"/>
                      <a:pt x="3196" y="195"/>
                      <a:pt x="3103" y="505"/>
                    </a:cubicBezTo>
                    <a:cubicBezTo>
                      <a:pt x="2436" y="3740"/>
                      <a:pt x="1435" y="6909"/>
                      <a:pt x="134" y="9911"/>
                    </a:cubicBezTo>
                    <a:cubicBezTo>
                      <a:pt x="1" y="10245"/>
                      <a:pt x="134" y="10612"/>
                      <a:pt x="468" y="10745"/>
                    </a:cubicBezTo>
                    <a:cubicBezTo>
                      <a:pt x="568" y="10779"/>
                      <a:pt x="634" y="10779"/>
                      <a:pt x="735" y="10779"/>
                    </a:cubicBezTo>
                    <a:cubicBezTo>
                      <a:pt x="968" y="10779"/>
                      <a:pt x="1202" y="10612"/>
                      <a:pt x="1302" y="10412"/>
                    </a:cubicBezTo>
                    <a:cubicBezTo>
                      <a:pt x="2636" y="7309"/>
                      <a:pt x="3703" y="4074"/>
                      <a:pt x="4370" y="771"/>
                    </a:cubicBezTo>
                    <a:cubicBezTo>
                      <a:pt x="4404" y="438"/>
                      <a:pt x="4204" y="104"/>
                      <a:pt x="3870" y="4"/>
                    </a:cubicBezTo>
                    <a:cubicBezTo>
                      <a:pt x="3846" y="2"/>
                      <a:pt x="3822" y="1"/>
                      <a:pt x="379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0" name="Google Shape;3984;p69">
                <a:extLst>
                  <a:ext uri="{FF2B5EF4-FFF2-40B4-BE49-F238E27FC236}">
                    <a16:creationId xmlns:a16="http://schemas.microsoft.com/office/drawing/2014/main" id="{F3B038E6-61B8-4389-F27B-3FA9EDE899C7}"/>
                  </a:ext>
                </a:extLst>
              </p:cNvPr>
              <p:cNvSpPr/>
              <p:nvPr/>
            </p:nvSpPr>
            <p:spPr>
              <a:xfrm>
                <a:off x="-1380800" y="679775"/>
                <a:ext cx="55900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5117" extrusionOk="0">
                    <a:moveTo>
                      <a:pt x="1573" y="1"/>
                    </a:moveTo>
                    <a:cubicBezTo>
                      <a:pt x="1286" y="1"/>
                      <a:pt x="1021" y="190"/>
                      <a:pt x="934" y="480"/>
                    </a:cubicBezTo>
                    <a:lnTo>
                      <a:pt x="67" y="4350"/>
                    </a:lnTo>
                    <a:cubicBezTo>
                      <a:pt x="0" y="4683"/>
                      <a:pt x="200" y="5017"/>
                      <a:pt x="534" y="5117"/>
                    </a:cubicBezTo>
                    <a:lnTo>
                      <a:pt x="667" y="5117"/>
                    </a:lnTo>
                    <a:cubicBezTo>
                      <a:pt x="934" y="5117"/>
                      <a:pt x="1201" y="4883"/>
                      <a:pt x="1268" y="4650"/>
                    </a:cubicBezTo>
                    <a:lnTo>
                      <a:pt x="2169" y="781"/>
                    </a:lnTo>
                    <a:cubicBezTo>
                      <a:pt x="2235" y="447"/>
                      <a:pt x="2035" y="113"/>
                      <a:pt x="1702" y="13"/>
                    </a:cubicBezTo>
                    <a:cubicBezTo>
                      <a:pt x="1658" y="5"/>
                      <a:pt x="1615" y="1"/>
                      <a:pt x="157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1" name="Google Shape;3985;p69">
                <a:extLst>
                  <a:ext uri="{FF2B5EF4-FFF2-40B4-BE49-F238E27FC236}">
                    <a16:creationId xmlns:a16="http://schemas.microsoft.com/office/drawing/2014/main" id="{75E276EF-97D2-0522-2E32-F265ABB32BA4}"/>
                  </a:ext>
                </a:extLst>
              </p:cNvPr>
              <p:cNvSpPr/>
              <p:nvPr/>
            </p:nvSpPr>
            <p:spPr>
              <a:xfrm>
                <a:off x="-2177200" y="1045100"/>
                <a:ext cx="1032425" cy="757500"/>
              </a:xfrm>
              <a:custGeom>
                <a:avLst/>
                <a:gdLst/>
                <a:ahLst/>
                <a:cxnLst/>
                <a:rect l="l" t="t" r="r" b="b"/>
                <a:pathLst>
                  <a:path w="41297" h="30300" extrusionOk="0">
                    <a:moveTo>
                      <a:pt x="20667" y="0"/>
                    </a:moveTo>
                    <a:cubicBezTo>
                      <a:pt x="17427" y="0"/>
                      <a:pt x="14188" y="684"/>
                      <a:pt x="11242" y="2046"/>
                    </a:cubicBezTo>
                    <a:cubicBezTo>
                      <a:pt x="6772" y="4047"/>
                      <a:pt x="2869" y="10218"/>
                      <a:pt x="1335" y="14721"/>
                    </a:cubicBezTo>
                    <a:cubicBezTo>
                      <a:pt x="0" y="18624"/>
                      <a:pt x="367" y="23428"/>
                      <a:pt x="3369" y="26296"/>
                    </a:cubicBezTo>
                    <a:cubicBezTo>
                      <a:pt x="5404" y="28231"/>
                      <a:pt x="8239" y="29032"/>
                      <a:pt x="11041" y="29432"/>
                    </a:cubicBezTo>
                    <a:cubicBezTo>
                      <a:pt x="14581" y="29981"/>
                      <a:pt x="18179" y="30299"/>
                      <a:pt x="21777" y="30299"/>
                    </a:cubicBezTo>
                    <a:cubicBezTo>
                      <a:pt x="23638" y="30299"/>
                      <a:pt x="25499" y="30214"/>
                      <a:pt x="27353" y="30032"/>
                    </a:cubicBezTo>
                    <a:cubicBezTo>
                      <a:pt x="30389" y="29732"/>
                      <a:pt x="33591" y="29532"/>
                      <a:pt x="36226" y="27897"/>
                    </a:cubicBezTo>
                    <a:cubicBezTo>
                      <a:pt x="38428" y="26530"/>
                      <a:pt x="39962" y="24362"/>
                      <a:pt x="40596" y="21860"/>
                    </a:cubicBezTo>
                    <a:cubicBezTo>
                      <a:pt x="41296" y="19024"/>
                      <a:pt x="40863" y="16022"/>
                      <a:pt x="39795" y="13254"/>
                    </a:cubicBezTo>
                    <a:cubicBezTo>
                      <a:pt x="37927" y="8383"/>
                      <a:pt x="33224" y="3080"/>
                      <a:pt x="28187" y="1278"/>
                    </a:cubicBezTo>
                    <a:cubicBezTo>
                      <a:pt x="25775" y="425"/>
                      <a:pt x="23221" y="0"/>
                      <a:pt x="20667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2" name="Google Shape;3986;p69">
                <a:extLst>
                  <a:ext uri="{FF2B5EF4-FFF2-40B4-BE49-F238E27FC236}">
                    <a16:creationId xmlns:a16="http://schemas.microsoft.com/office/drawing/2014/main" id="{85454A85-3D87-60EE-59CE-141C6B9F1EA9}"/>
                  </a:ext>
                </a:extLst>
              </p:cNvPr>
              <p:cNvSpPr/>
              <p:nvPr/>
            </p:nvSpPr>
            <p:spPr>
              <a:xfrm>
                <a:off x="-1937875" y="1423950"/>
                <a:ext cx="118450" cy="1334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39" extrusionOk="0">
                    <a:moveTo>
                      <a:pt x="2369" y="1"/>
                    </a:moveTo>
                    <a:cubicBezTo>
                      <a:pt x="1068" y="1"/>
                      <a:pt x="1" y="1202"/>
                      <a:pt x="1" y="2670"/>
                    </a:cubicBezTo>
                    <a:cubicBezTo>
                      <a:pt x="1" y="4171"/>
                      <a:pt x="1068" y="5338"/>
                      <a:pt x="2369" y="5338"/>
                    </a:cubicBezTo>
                    <a:cubicBezTo>
                      <a:pt x="3703" y="5338"/>
                      <a:pt x="4737" y="4171"/>
                      <a:pt x="4737" y="2670"/>
                    </a:cubicBezTo>
                    <a:cubicBezTo>
                      <a:pt x="4737" y="1202"/>
                      <a:pt x="3703" y="1"/>
                      <a:pt x="23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3" name="Google Shape;3987;p69">
                <a:extLst>
                  <a:ext uri="{FF2B5EF4-FFF2-40B4-BE49-F238E27FC236}">
                    <a16:creationId xmlns:a16="http://schemas.microsoft.com/office/drawing/2014/main" id="{9812D0E8-F6C6-2AFA-D9E0-24E168483352}"/>
                  </a:ext>
                </a:extLst>
              </p:cNvPr>
              <p:cNvSpPr/>
              <p:nvPr/>
            </p:nvSpPr>
            <p:spPr>
              <a:xfrm>
                <a:off x="-1500900" y="1423950"/>
                <a:ext cx="118450" cy="1334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39" extrusionOk="0">
                    <a:moveTo>
                      <a:pt x="2369" y="1"/>
                    </a:moveTo>
                    <a:cubicBezTo>
                      <a:pt x="1068" y="1"/>
                      <a:pt x="1" y="1202"/>
                      <a:pt x="1" y="2670"/>
                    </a:cubicBezTo>
                    <a:cubicBezTo>
                      <a:pt x="1" y="4171"/>
                      <a:pt x="1068" y="5338"/>
                      <a:pt x="2369" y="5338"/>
                    </a:cubicBezTo>
                    <a:cubicBezTo>
                      <a:pt x="3670" y="5338"/>
                      <a:pt x="4738" y="4171"/>
                      <a:pt x="4738" y="2670"/>
                    </a:cubicBezTo>
                    <a:cubicBezTo>
                      <a:pt x="4738" y="1202"/>
                      <a:pt x="3670" y="1"/>
                      <a:pt x="23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4" name="Google Shape;3988;p69">
                <a:extLst>
                  <a:ext uri="{FF2B5EF4-FFF2-40B4-BE49-F238E27FC236}">
                    <a16:creationId xmlns:a16="http://schemas.microsoft.com/office/drawing/2014/main" id="{AB4525E6-B7E9-B9C8-B778-D42902AA31DE}"/>
                  </a:ext>
                </a:extLst>
              </p:cNvPr>
              <p:cNvSpPr/>
              <p:nvPr/>
            </p:nvSpPr>
            <p:spPr>
              <a:xfrm>
                <a:off x="-1912850" y="1459825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8" y="0"/>
                    </a:moveTo>
                    <a:cubicBezTo>
                      <a:pt x="301" y="0"/>
                      <a:pt x="0" y="367"/>
                      <a:pt x="0" y="834"/>
                    </a:cubicBezTo>
                    <a:cubicBezTo>
                      <a:pt x="0" y="1301"/>
                      <a:pt x="301" y="1668"/>
                      <a:pt x="668" y="1668"/>
                    </a:cubicBezTo>
                    <a:cubicBezTo>
                      <a:pt x="1035" y="1668"/>
                      <a:pt x="1335" y="1301"/>
                      <a:pt x="1335" y="834"/>
                    </a:cubicBezTo>
                    <a:cubicBezTo>
                      <a:pt x="1335" y="367"/>
                      <a:pt x="1001" y="34"/>
                      <a:pt x="66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5" name="Google Shape;3989;p69">
                <a:extLst>
                  <a:ext uri="{FF2B5EF4-FFF2-40B4-BE49-F238E27FC236}">
                    <a16:creationId xmlns:a16="http://schemas.microsoft.com/office/drawing/2014/main" id="{456496FA-CBB7-DAFC-BEB4-B4A7BCEB6864}"/>
                  </a:ext>
                </a:extLst>
              </p:cNvPr>
              <p:cNvSpPr/>
              <p:nvPr/>
            </p:nvSpPr>
            <p:spPr>
              <a:xfrm>
                <a:off x="-1885325" y="1504025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267" y="0"/>
                    </a:moveTo>
                    <a:cubicBezTo>
                      <a:pt x="100" y="0"/>
                      <a:pt x="0" y="167"/>
                      <a:pt x="0" y="334"/>
                    </a:cubicBezTo>
                    <a:cubicBezTo>
                      <a:pt x="0" y="501"/>
                      <a:pt x="100" y="667"/>
                      <a:pt x="267" y="667"/>
                    </a:cubicBezTo>
                    <a:cubicBezTo>
                      <a:pt x="434" y="667"/>
                      <a:pt x="567" y="501"/>
                      <a:pt x="567" y="334"/>
                    </a:cubicBezTo>
                    <a:cubicBezTo>
                      <a:pt x="567" y="167"/>
                      <a:pt x="434" y="0"/>
                      <a:pt x="267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6" name="Google Shape;3990;p69">
                <a:extLst>
                  <a:ext uri="{FF2B5EF4-FFF2-40B4-BE49-F238E27FC236}">
                    <a16:creationId xmlns:a16="http://schemas.microsoft.com/office/drawing/2014/main" id="{145DBEE1-9552-B682-461E-F39657FF5AFD}"/>
                  </a:ext>
                </a:extLst>
              </p:cNvPr>
              <p:cNvSpPr/>
              <p:nvPr/>
            </p:nvSpPr>
            <p:spPr>
              <a:xfrm>
                <a:off x="-1445850" y="1503175"/>
                <a:ext cx="150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69" extrusionOk="0">
                    <a:moveTo>
                      <a:pt x="301" y="1"/>
                    </a:moveTo>
                    <a:cubicBezTo>
                      <a:pt x="134" y="1"/>
                      <a:pt x="0" y="168"/>
                      <a:pt x="0" y="334"/>
                    </a:cubicBezTo>
                    <a:cubicBezTo>
                      <a:pt x="0" y="535"/>
                      <a:pt x="134" y="668"/>
                      <a:pt x="301" y="668"/>
                    </a:cubicBezTo>
                    <a:cubicBezTo>
                      <a:pt x="467" y="668"/>
                      <a:pt x="601" y="535"/>
                      <a:pt x="601" y="334"/>
                    </a:cubicBezTo>
                    <a:cubicBezTo>
                      <a:pt x="601" y="168"/>
                      <a:pt x="467" y="1"/>
                      <a:pt x="301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7" name="Google Shape;3991;p69">
                <a:extLst>
                  <a:ext uri="{FF2B5EF4-FFF2-40B4-BE49-F238E27FC236}">
                    <a16:creationId xmlns:a16="http://schemas.microsoft.com/office/drawing/2014/main" id="{A134249F-9DEE-A9CA-207E-38550A040679}"/>
                  </a:ext>
                </a:extLst>
              </p:cNvPr>
              <p:cNvSpPr/>
              <p:nvPr/>
            </p:nvSpPr>
            <p:spPr>
              <a:xfrm>
                <a:off x="-1475050" y="1459825"/>
                <a:ext cx="3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669" extrusionOk="0">
                    <a:moveTo>
                      <a:pt x="668" y="0"/>
                    </a:moveTo>
                    <a:cubicBezTo>
                      <a:pt x="301" y="0"/>
                      <a:pt x="1" y="367"/>
                      <a:pt x="1" y="834"/>
                    </a:cubicBezTo>
                    <a:cubicBezTo>
                      <a:pt x="1" y="1301"/>
                      <a:pt x="301" y="1668"/>
                      <a:pt x="668" y="1668"/>
                    </a:cubicBezTo>
                    <a:cubicBezTo>
                      <a:pt x="1035" y="1668"/>
                      <a:pt x="1335" y="1301"/>
                      <a:pt x="1335" y="834"/>
                    </a:cubicBezTo>
                    <a:cubicBezTo>
                      <a:pt x="1335" y="367"/>
                      <a:pt x="1035" y="34"/>
                      <a:pt x="66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8" name="Google Shape;3992;p69">
                <a:extLst>
                  <a:ext uri="{FF2B5EF4-FFF2-40B4-BE49-F238E27FC236}">
                    <a16:creationId xmlns:a16="http://schemas.microsoft.com/office/drawing/2014/main" id="{339232A4-B60D-21DC-80BB-FA77B4E16C38}"/>
                  </a:ext>
                </a:extLst>
              </p:cNvPr>
              <p:cNvSpPr/>
              <p:nvPr/>
            </p:nvSpPr>
            <p:spPr>
              <a:xfrm>
                <a:off x="-1964550" y="1565775"/>
                <a:ext cx="9425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123" extrusionOk="0">
                    <a:moveTo>
                      <a:pt x="2042" y="0"/>
                    </a:moveTo>
                    <a:cubicBezTo>
                      <a:pt x="1673" y="0"/>
                      <a:pt x="1311" y="57"/>
                      <a:pt x="1034" y="132"/>
                    </a:cubicBezTo>
                    <a:cubicBezTo>
                      <a:pt x="734" y="232"/>
                      <a:pt x="467" y="332"/>
                      <a:pt x="267" y="566"/>
                    </a:cubicBezTo>
                    <a:cubicBezTo>
                      <a:pt x="67" y="766"/>
                      <a:pt x="0" y="1066"/>
                      <a:pt x="34" y="1366"/>
                    </a:cubicBezTo>
                    <a:cubicBezTo>
                      <a:pt x="167" y="1767"/>
                      <a:pt x="601" y="1967"/>
                      <a:pt x="1034" y="2067"/>
                    </a:cubicBezTo>
                    <a:cubicBezTo>
                      <a:pt x="1308" y="2106"/>
                      <a:pt x="1593" y="2122"/>
                      <a:pt x="1883" y="2122"/>
                    </a:cubicBezTo>
                    <a:cubicBezTo>
                      <a:pt x="2088" y="2122"/>
                      <a:pt x="2295" y="2114"/>
                      <a:pt x="2502" y="2100"/>
                    </a:cubicBezTo>
                    <a:cubicBezTo>
                      <a:pt x="2869" y="2067"/>
                      <a:pt x="3269" y="2000"/>
                      <a:pt x="3536" y="1733"/>
                    </a:cubicBezTo>
                    <a:cubicBezTo>
                      <a:pt x="3770" y="1433"/>
                      <a:pt x="3770" y="966"/>
                      <a:pt x="3570" y="632"/>
                    </a:cubicBezTo>
                    <a:cubicBezTo>
                      <a:pt x="3279" y="154"/>
                      <a:pt x="2651" y="0"/>
                      <a:pt x="2042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9" name="Google Shape;3993;p69">
                <a:extLst>
                  <a:ext uri="{FF2B5EF4-FFF2-40B4-BE49-F238E27FC236}">
                    <a16:creationId xmlns:a16="http://schemas.microsoft.com/office/drawing/2014/main" id="{2B756FDB-7CAF-3907-B157-635DFA247C55}"/>
                  </a:ext>
                </a:extLst>
              </p:cNvPr>
              <p:cNvSpPr/>
              <p:nvPr/>
            </p:nvSpPr>
            <p:spPr>
              <a:xfrm>
                <a:off x="-1451700" y="1565775"/>
                <a:ext cx="942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123" extrusionOk="0">
                    <a:moveTo>
                      <a:pt x="1729" y="0"/>
                    </a:moveTo>
                    <a:cubicBezTo>
                      <a:pt x="1120" y="0"/>
                      <a:pt x="492" y="154"/>
                      <a:pt x="201" y="632"/>
                    </a:cubicBezTo>
                    <a:cubicBezTo>
                      <a:pt x="1" y="966"/>
                      <a:pt x="1" y="1433"/>
                      <a:pt x="234" y="1733"/>
                    </a:cubicBezTo>
                    <a:cubicBezTo>
                      <a:pt x="501" y="2000"/>
                      <a:pt x="902" y="2067"/>
                      <a:pt x="1269" y="2100"/>
                    </a:cubicBezTo>
                    <a:cubicBezTo>
                      <a:pt x="1476" y="2114"/>
                      <a:pt x="1683" y="2122"/>
                      <a:pt x="1888" y="2122"/>
                    </a:cubicBezTo>
                    <a:cubicBezTo>
                      <a:pt x="2178" y="2122"/>
                      <a:pt x="2463" y="2106"/>
                      <a:pt x="2736" y="2067"/>
                    </a:cubicBezTo>
                    <a:cubicBezTo>
                      <a:pt x="3170" y="1967"/>
                      <a:pt x="3604" y="1767"/>
                      <a:pt x="3737" y="1366"/>
                    </a:cubicBezTo>
                    <a:cubicBezTo>
                      <a:pt x="3770" y="1066"/>
                      <a:pt x="3704" y="766"/>
                      <a:pt x="3503" y="566"/>
                    </a:cubicBezTo>
                    <a:cubicBezTo>
                      <a:pt x="3270" y="332"/>
                      <a:pt x="3036" y="232"/>
                      <a:pt x="2736" y="132"/>
                    </a:cubicBezTo>
                    <a:cubicBezTo>
                      <a:pt x="2460" y="57"/>
                      <a:pt x="2098" y="0"/>
                      <a:pt x="1729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0" name="Google Shape;3994;p69">
                <a:extLst>
                  <a:ext uri="{FF2B5EF4-FFF2-40B4-BE49-F238E27FC236}">
                    <a16:creationId xmlns:a16="http://schemas.microsoft.com/office/drawing/2014/main" id="{E9877B46-B0CA-707F-EDED-10CC4B85E09F}"/>
                  </a:ext>
                </a:extLst>
              </p:cNvPr>
              <p:cNvSpPr/>
              <p:nvPr/>
            </p:nvSpPr>
            <p:spPr>
              <a:xfrm>
                <a:off x="-1930375" y="1342425"/>
                <a:ext cx="600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994" extrusionOk="0">
                    <a:moveTo>
                      <a:pt x="2064" y="1"/>
                    </a:moveTo>
                    <a:cubicBezTo>
                      <a:pt x="1293" y="1"/>
                      <a:pt x="495" y="383"/>
                      <a:pt x="1" y="994"/>
                    </a:cubicBezTo>
                    <a:lnTo>
                      <a:pt x="2403" y="26"/>
                    </a:lnTo>
                    <a:cubicBezTo>
                      <a:pt x="2291" y="9"/>
                      <a:pt x="2178" y="1"/>
                      <a:pt x="2064" y="1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1" name="Google Shape;3995;p69">
                <a:extLst>
                  <a:ext uri="{FF2B5EF4-FFF2-40B4-BE49-F238E27FC236}">
                    <a16:creationId xmlns:a16="http://schemas.microsoft.com/office/drawing/2014/main" id="{7D233F16-EA98-B9A7-846F-72B52AB2DF71}"/>
                  </a:ext>
                </a:extLst>
              </p:cNvPr>
              <p:cNvSpPr/>
              <p:nvPr/>
            </p:nvSpPr>
            <p:spPr>
              <a:xfrm>
                <a:off x="-2198050" y="1028650"/>
                <a:ext cx="1067450" cy="78977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31591" extrusionOk="0">
                    <a:moveTo>
                      <a:pt x="21449" y="1269"/>
                    </a:moveTo>
                    <a:cubicBezTo>
                      <a:pt x="23951" y="1269"/>
                      <a:pt x="26419" y="1703"/>
                      <a:pt x="28754" y="2537"/>
                    </a:cubicBezTo>
                    <a:cubicBezTo>
                      <a:pt x="33357" y="4205"/>
                      <a:pt x="38061" y="9075"/>
                      <a:pt x="40029" y="14178"/>
                    </a:cubicBezTo>
                    <a:cubicBezTo>
                      <a:pt x="40796" y="16180"/>
                      <a:pt x="41563" y="19249"/>
                      <a:pt x="40796" y="22384"/>
                    </a:cubicBezTo>
                    <a:cubicBezTo>
                      <a:pt x="40229" y="24753"/>
                      <a:pt x="38761" y="26754"/>
                      <a:pt x="36727" y="28055"/>
                    </a:cubicBezTo>
                    <a:cubicBezTo>
                      <a:pt x="34425" y="29456"/>
                      <a:pt x="31590" y="29756"/>
                      <a:pt x="28854" y="30023"/>
                    </a:cubicBezTo>
                    <a:lnTo>
                      <a:pt x="28087" y="30090"/>
                    </a:lnTo>
                    <a:cubicBezTo>
                      <a:pt x="26297" y="30270"/>
                      <a:pt x="24450" y="30359"/>
                      <a:pt x="22550" y="30359"/>
                    </a:cubicBezTo>
                    <a:cubicBezTo>
                      <a:pt x="19176" y="30359"/>
                      <a:pt x="15634" y="30078"/>
                      <a:pt x="11942" y="29523"/>
                    </a:cubicBezTo>
                    <a:cubicBezTo>
                      <a:pt x="9574" y="29122"/>
                      <a:pt x="6672" y="28455"/>
                      <a:pt x="4604" y="26554"/>
                    </a:cubicBezTo>
                    <a:cubicBezTo>
                      <a:pt x="1702" y="23752"/>
                      <a:pt x="1568" y="19049"/>
                      <a:pt x="2736" y="15613"/>
                    </a:cubicBezTo>
                    <a:cubicBezTo>
                      <a:pt x="4337" y="11043"/>
                      <a:pt x="8206" y="5172"/>
                      <a:pt x="12276" y="3271"/>
                    </a:cubicBezTo>
                    <a:cubicBezTo>
                      <a:pt x="15178" y="1936"/>
                      <a:pt x="18347" y="1269"/>
                      <a:pt x="21449" y="1269"/>
                    </a:cubicBezTo>
                    <a:close/>
                    <a:moveTo>
                      <a:pt x="21468" y="1"/>
                    </a:moveTo>
                    <a:cubicBezTo>
                      <a:pt x="18159" y="1"/>
                      <a:pt x="14838" y="711"/>
                      <a:pt x="11775" y="2103"/>
                    </a:cubicBezTo>
                    <a:cubicBezTo>
                      <a:pt x="7339" y="4105"/>
                      <a:pt x="3269" y="10209"/>
                      <a:pt x="1568" y="15146"/>
                    </a:cubicBezTo>
                    <a:cubicBezTo>
                      <a:pt x="0" y="19849"/>
                      <a:pt x="868" y="24619"/>
                      <a:pt x="3770" y="27421"/>
                    </a:cubicBezTo>
                    <a:cubicBezTo>
                      <a:pt x="6071" y="29589"/>
                      <a:pt x="9240" y="30357"/>
                      <a:pt x="11775" y="30724"/>
                    </a:cubicBezTo>
                    <a:cubicBezTo>
                      <a:pt x="15511" y="31291"/>
                      <a:pt x="19114" y="31591"/>
                      <a:pt x="22550" y="31591"/>
                    </a:cubicBezTo>
                    <a:cubicBezTo>
                      <a:pt x="24518" y="31591"/>
                      <a:pt x="26386" y="31524"/>
                      <a:pt x="28254" y="31324"/>
                    </a:cubicBezTo>
                    <a:lnTo>
                      <a:pt x="28988" y="31257"/>
                    </a:lnTo>
                    <a:cubicBezTo>
                      <a:pt x="31890" y="30957"/>
                      <a:pt x="34825" y="30690"/>
                      <a:pt x="37394" y="29089"/>
                    </a:cubicBezTo>
                    <a:cubicBezTo>
                      <a:pt x="39729" y="27655"/>
                      <a:pt x="41330" y="25386"/>
                      <a:pt x="41997" y="22651"/>
                    </a:cubicBezTo>
                    <a:cubicBezTo>
                      <a:pt x="42697" y="19916"/>
                      <a:pt x="42397" y="16814"/>
                      <a:pt x="41163" y="13711"/>
                    </a:cubicBezTo>
                    <a:cubicBezTo>
                      <a:pt x="39128" y="8341"/>
                      <a:pt x="34091" y="3104"/>
                      <a:pt x="29221" y="1369"/>
                    </a:cubicBezTo>
                    <a:cubicBezTo>
                      <a:pt x="26736" y="452"/>
                      <a:pt x="24106" y="1"/>
                      <a:pt x="2146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2" name="Google Shape;3996;p69">
                <a:extLst>
                  <a:ext uri="{FF2B5EF4-FFF2-40B4-BE49-F238E27FC236}">
                    <a16:creationId xmlns:a16="http://schemas.microsoft.com/office/drawing/2014/main" id="{226844D1-97F7-58D2-2934-FA371AEB6761}"/>
                  </a:ext>
                </a:extLst>
              </p:cNvPr>
              <p:cNvSpPr/>
              <p:nvPr/>
            </p:nvSpPr>
            <p:spPr>
              <a:xfrm>
                <a:off x="-1695200" y="1558500"/>
                <a:ext cx="767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693" extrusionOk="0">
                    <a:moveTo>
                      <a:pt x="1426" y="1"/>
                    </a:moveTo>
                    <a:cubicBezTo>
                      <a:pt x="1237" y="1"/>
                      <a:pt x="1058" y="17"/>
                      <a:pt x="901" y="56"/>
                    </a:cubicBezTo>
                    <a:cubicBezTo>
                      <a:pt x="634" y="123"/>
                      <a:pt x="268" y="256"/>
                      <a:pt x="134" y="523"/>
                    </a:cubicBezTo>
                    <a:cubicBezTo>
                      <a:pt x="1" y="757"/>
                      <a:pt x="134" y="1057"/>
                      <a:pt x="301" y="1224"/>
                    </a:cubicBezTo>
                    <a:cubicBezTo>
                      <a:pt x="634" y="1557"/>
                      <a:pt x="1065" y="1693"/>
                      <a:pt x="1504" y="1693"/>
                    </a:cubicBezTo>
                    <a:cubicBezTo>
                      <a:pt x="1637" y="1693"/>
                      <a:pt x="1770" y="1681"/>
                      <a:pt x="1902" y="1657"/>
                    </a:cubicBezTo>
                    <a:cubicBezTo>
                      <a:pt x="2302" y="1557"/>
                      <a:pt x="3070" y="1190"/>
                      <a:pt x="2903" y="590"/>
                    </a:cubicBezTo>
                    <a:cubicBezTo>
                      <a:pt x="2836" y="390"/>
                      <a:pt x="2669" y="223"/>
                      <a:pt x="2469" y="156"/>
                    </a:cubicBezTo>
                    <a:cubicBezTo>
                      <a:pt x="2436" y="156"/>
                      <a:pt x="2336" y="90"/>
                      <a:pt x="2302" y="90"/>
                    </a:cubicBezTo>
                    <a:cubicBezTo>
                      <a:pt x="2169" y="56"/>
                      <a:pt x="2002" y="56"/>
                      <a:pt x="1835" y="23"/>
                    </a:cubicBezTo>
                    <a:cubicBezTo>
                      <a:pt x="1697" y="9"/>
                      <a:pt x="1559" y="1"/>
                      <a:pt x="1426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3" name="Google Shape;3997;p69">
                <a:extLst>
                  <a:ext uri="{FF2B5EF4-FFF2-40B4-BE49-F238E27FC236}">
                    <a16:creationId xmlns:a16="http://schemas.microsoft.com/office/drawing/2014/main" id="{42D14496-557E-75C5-0599-E98E1F57C197}"/>
                  </a:ext>
                </a:extLst>
              </p:cNvPr>
              <p:cNvSpPr/>
              <p:nvPr/>
            </p:nvSpPr>
            <p:spPr>
              <a:xfrm>
                <a:off x="-1700200" y="1581575"/>
                <a:ext cx="8592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6572" extrusionOk="0">
                    <a:moveTo>
                      <a:pt x="1702" y="2569"/>
                    </a:moveTo>
                    <a:cubicBezTo>
                      <a:pt x="1935" y="2936"/>
                      <a:pt x="2202" y="3269"/>
                      <a:pt x="2536" y="3470"/>
                    </a:cubicBezTo>
                    <a:lnTo>
                      <a:pt x="2269" y="5738"/>
                    </a:lnTo>
                    <a:lnTo>
                      <a:pt x="1268" y="5738"/>
                    </a:lnTo>
                    <a:lnTo>
                      <a:pt x="935" y="3470"/>
                    </a:lnTo>
                    <a:cubicBezTo>
                      <a:pt x="1268" y="3269"/>
                      <a:pt x="1502" y="2969"/>
                      <a:pt x="1702" y="2569"/>
                    </a:cubicBezTo>
                    <a:close/>
                    <a:moveTo>
                      <a:pt x="1668" y="0"/>
                    </a:moveTo>
                    <a:cubicBezTo>
                      <a:pt x="1468" y="0"/>
                      <a:pt x="1268" y="167"/>
                      <a:pt x="1268" y="434"/>
                    </a:cubicBezTo>
                    <a:cubicBezTo>
                      <a:pt x="1268" y="934"/>
                      <a:pt x="1268" y="1435"/>
                      <a:pt x="1101" y="1902"/>
                    </a:cubicBezTo>
                    <a:cubicBezTo>
                      <a:pt x="935" y="2335"/>
                      <a:pt x="634" y="2669"/>
                      <a:pt x="301" y="2802"/>
                    </a:cubicBezTo>
                    <a:cubicBezTo>
                      <a:pt x="134" y="2869"/>
                      <a:pt x="1" y="3036"/>
                      <a:pt x="34" y="3269"/>
                    </a:cubicBezTo>
                    <a:lnTo>
                      <a:pt x="468" y="6172"/>
                    </a:lnTo>
                    <a:cubicBezTo>
                      <a:pt x="501" y="6372"/>
                      <a:pt x="668" y="6572"/>
                      <a:pt x="868" y="6572"/>
                    </a:cubicBezTo>
                    <a:lnTo>
                      <a:pt x="2636" y="6572"/>
                    </a:lnTo>
                    <a:cubicBezTo>
                      <a:pt x="2836" y="6572"/>
                      <a:pt x="3036" y="6372"/>
                      <a:pt x="3003" y="6172"/>
                    </a:cubicBezTo>
                    <a:lnTo>
                      <a:pt x="3370" y="3269"/>
                    </a:lnTo>
                    <a:cubicBezTo>
                      <a:pt x="3436" y="3036"/>
                      <a:pt x="3303" y="2869"/>
                      <a:pt x="3136" y="2802"/>
                    </a:cubicBezTo>
                    <a:cubicBezTo>
                      <a:pt x="2803" y="2669"/>
                      <a:pt x="2502" y="2335"/>
                      <a:pt x="2336" y="1902"/>
                    </a:cubicBezTo>
                    <a:cubicBezTo>
                      <a:pt x="2202" y="1435"/>
                      <a:pt x="2169" y="934"/>
                      <a:pt x="2169" y="434"/>
                    </a:cubicBezTo>
                    <a:cubicBezTo>
                      <a:pt x="2169" y="167"/>
                      <a:pt x="1969" y="0"/>
                      <a:pt x="1768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4" name="Google Shape;3998;p69">
                <a:extLst>
                  <a:ext uri="{FF2B5EF4-FFF2-40B4-BE49-F238E27FC236}">
                    <a16:creationId xmlns:a16="http://schemas.microsoft.com/office/drawing/2014/main" id="{D0CCA530-2336-A807-BEE6-6D57F4276FD0}"/>
                  </a:ext>
                </a:extLst>
              </p:cNvPr>
              <p:cNvSpPr/>
              <p:nvPr/>
            </p:nvSpPr>
            <p:spPr>
              <a:xfrm>
                <a:off x="-1853650" y="1789400"/>
                <a:ext cx="145125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3463" extrusionOk="0">
                    <a:moveTo>
                      <a:pt x="493" y="0"/>
                    </a:moveTo>
                    <a:cubicBezTo>
                      <a:pt x="394" y="0"/>
                      <a:pt x="291" y="34"/>
                      <a:pt x="201" y="93"/>
                    </a:cubicBezTo>
                    <a:cubicBezTo>
                      <a:pt x="1" y="194"/>
                      <a:pt x="1" y="494"/>
                      <a:pt x="134" y="661"/>
                    </a:cubicBezTo>
                    <a:cubicBezTo>
                      <a:pt x="1402" y="2228"/>
                      <a:pt x="3270" y="3262"/>
                      <a:pt x="5305" y="3463"/>
                    </a:cubicBezTo>
                    <a:cubicBezTo>
                      <a:pt x="5505" y="3463"/>
                      <a:pt x="5738" y="3296"/>
                      <a:pt x="5772" y="3062"/>
                    </a:cubicBezTo>
                    <a:cubicBezTo>
                      <a:pt x="5805" y="2829"/>
                      <a:pt x="5605" y="2662"/>
                      <a:pt x="5405" y="2629"/>
                    </a:cubicBezTo>
                    <a:cubicBezTo>
                      <a:pt x="3603" y="2462"/>
                      <a:pt x="1869" y="1528"/>
                      <a:pt x="801" y="160"/>
                    </a:cubicBezTo>
                    <a:cubicBezTo>
                      <a:pt x="728" y="50"/>
                      <a:pt x="614" y="0"/>
                      <a:pt x="49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5" name="Google Shape;3999;p69">
                <a:extLst>
                  <a:ext uri="{FF2B5EF4-FFF2-40B4-BE49-F238E27FC236}">
                    <a16:creationId xmlns:a16="http://schemas.microsoft.com/office/drawing/2014/main" id="{E095B478-DFF6-986A-F5E0-7D602CAA3B94}"/>
                  </a:ext>
                </a:extLst>
              </p:cNvPr>
              <p:cNvSpPr/>
              <p:nvPr/>
            </p:nvSpPr>
            <p:spPr>
              <a:xfrm>
                <a:off x="-1693525" y="1863450"/>
                <a:ext cx="692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835" extrusionOk="0">
                    <a:moveTo>
                      <a:pt x="401" y="0"/>
                    </a:moveTo>
                    <a:cubicBezTo>
                      <a:pt x="201" y="0"/>
                      <a:pt x="0" y="200"/>
                      <a:pt x="0" y="400"/>
                    </a:cubicBezTo>
                    <a:cubicBezTo>
                      <a:pt x="0" y="634"/>
                      <a:pt x="167" y="834"/>
                      <a:pt x="401" y="834"/>
                    </a:cubicBezTo>
                    <a:lnTo>
                      <a:pt x="2369" y="834"/>
                    </a:lnTo>
                    <a:cubicBezTo>
                      <a:pt x="2602" y="834"/>
                      <a:pt x="2769" y="634"/>
                      <a:pt x="2769" y="400"/>
                    </a:cubicBezTo>
                    <a:cubicBezTo>
                      <a:pt x="2769" y="200"/>
                      <a:pt x="2602" y="0"/>
                      <a:pt x="2369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6" name="Google Shape;4000;p69">
                <a:extLst>
                  <a:ext uri="{FF2B5EF4-FFF2-40B4-BE49-F238E27FC236}">
                    <a16:creationId xmlns:a16="http://schemas.microsoft.com/office/drawing/2014/main" id="{62DC556D-AD90-01F3-A5A2-C5858F7B3FD2}"/>
                  </a:ext>
                </a:extLst>
              </p:cNvPr>
              <p:cNvSpPr/>
              <p:nvPr/>
            </p:nvSpPr>
            <p:spPr>
              <a:xfrm>
                <a:off x="-1608475" y="1850250"/>
                <a:ext cx="592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196" extrusionOk="0">
                    <a:moveTo>
                      <a:pt x="1870" y="0"/>
                    </a:moveTo>
                    <a:cubicBezTo>
                      <a:pt x="1801" y="0"/>
                      <a:pt x="1732" y="19"/>
                      <a:pt x="1669" y="61"/>
                    </a:cubicBezTo>
                    <a:cubicBezTo>
                      <a:pt x="1302" y="261"/>
                      <a:pt x="868" y="361"/>
                      <a:pt x="434" y="361"/>
                    </a:cubicBezTo>
                    <a:cubicBezTo>
                      <a:pt x="168" y="361"/>
                      <a:pt x="1" y="528"/>
                      <a:pt x="1" y="762"/>
                    </a:cubicBezTo>
                    <a:cubicBezTo>
                      <a:pt x="1" y="995"/>
                      <a:pt x="168" y="1195"/>
                      <a:pt x="434" y="1195"/>
                    </a:cubicBezTo>
                    <a:lnTo>
                      <a:pt x="468" y="1195"/>
                    </a:lnTo>
                    <a:cubicBezTo>
                      <a:pt x="1035" y="1195"/>
                      <a:pt x="1602" y="1062"/>
                      <a:pt x="2069" y="828"/>
                    </a:cubicBezTo>
                    <a:cubicBezTo>
                      <a:pt x="2302" y="695"/>
                      <a:pt x="2369" y="428"/>
                      <a:pt x="2236" y="228"/>
                    </a:cubicBezTo>
                    <a:cubicBezTo>
                      <a:pt x="2167" y="91"/>
                      <a:pt x="2020" y="0"/>
                      <a:pt x="187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7" name="Google Shape;4001;p69">
                <a:extLst>
                  <a:ext uri="{FF2B5EF4-FFF2-40B4-BE49-F238E27FC236}">
                    <a16:creationId xmlns:a16="http://schemas.microsoft.com/office/drawing/2014/main" id="{E37B9103-D7D2-CBA0-B5B9-620F1D8B4F5A}"/>
                  </a:ext>
                </a:extLst>
              </p:cNvPr>
              <p:cNvSpPr/>
              <p:nvPr/>
            </p:nvSpPr>
            <p:spPr>
              <a:xfrm>
                <a:off x="-2170525" y="1533925"/>
                <a:ext cx="900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2207" extrusionOk="0">
                    <a:moveTo>
                      <a:pt x="511" y="1"/>
                    </a:moveTo>
                    <a:cubicBezTo>
                      <a:pt x="369" y="1"/>
                      <a:pt x="218" y="66"/>
                      <a:pt x="134" y="172"/>
                    </a:cubicBezTo>
                    <a:cubicBezTo>
                      <a:pt x="0" y="339"/>
                      <a:pt x="67" y="639"/>
                      <a:pt x="234" y="739"/>
                    </a:cubicBezTo>
                    <a:cubicBezTo>
                      <a:pt x="1068" y="1406"/>
                      <a:pt x="1968" y="1873"/>
                      <a:pt x="3002" y="2207"/>
                    </a:cubicBezTo>
                    <a:lnTo>
                      <a:pt x="3136" y="2207"/>
                    </a:lnTo>
                    <a:cubicBezTo>
                      <a:pt x="3302" y="2207"/>
                      <a:pt x="3469" y="2073"/>
                      <a:pt x="3569" y="1906"/>
                    </a:cubicBezTo>
                    <a:cubicBezTo>
                      <a:pt x="3603" y="1706"/>
                      <a:pt x="3469" y="1506"/>
                      <a:pt x="3269" y="1406"/>
                    </a:cubicBezTo>
                    <a:cubicBezTo>
                      <a:pt x="2335" y="1106"/>
                      <a:pt x="1468" y="672"/>
                      <a:pt x="734" y="72"/>
                    </a:cubicBezTo>
                    <a:cubicBezTo>
                      <a:pt x="673" y="23"/>
                      <a:pt x="594" y="1"/>
                      <a:pt x="511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8" name="Google Shape;4002;p69">
                <a:extLst>
                  <a:ext uri="{FF2B5EF4-FFF2-40B4-BE49-F238E27FC236}">
                    <a16:creationId xmlns:a16="http://schemas.microsoft.com/office/drawing/2014/main" id="{CF7D7A50-1380-D652-47C9-FBA77AE96A07}"/>
                  </a:ext>
                </a:extLst>
              </p:cNvPr>
              <p:cNvSpPr/>
              <p:nvPr/>
            </p:nvSpPr>
            <p:spPr>
              <a:xfrm>
                <a:off x="-2076300" y="1577025"/>
                <a:ext cx="5422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117" extrusionOk="0">
                    <a:moveTo>
                      <a:pt x="474" y="1"/>
                    </a:moveTo>
                    <a:cubicBezTo>
                      <a:pt x="300" y="1"/>
                      <a:pt x="124" y="146"/>
                      <a:pt x="67" y="316"/>
                    </a:cubicBezTo>
                    <a:cubicBezTo>
                      <a:pt x="0" y="516"/>
                      <a:pt x="167" y="783"/>
                      <a:pt x="367" y="816"/>
                    </a:cubicBezTo>
                    <a:lnTo>
                      <a:pt x="1568" y="1116"/>
                    </a:lnTo>
                    <a:lnTo>
                      <a:pt x="1668" y="1116"/>
                    </a:lnTo>
                    <a:cubicBezTo>
                      <a:pt x="1868" y="1116"/>
                      <a:pt x="2035" y="983"/>
                      <a:pt x="2069" y="816"/>
                    </a:cubicBezTo>
                    <a:cubicBezTo>
                      <a:pt x="2169" y="616"/>
                      <a:pt x="2002" y="349"/>
                      <a:pt x="1802" y="316"/>
                    </a:cubicBezTo>
                    <a:lnTo>
                      <a:pt x="568" y="16"/>
                    </a:lnTo>
                    <a:cubicBezTo>
                      <a:pt x="537" y="5"/>
                      <a:pt x="506" y="1"/>
                      <a:pt x="47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9" name="Google Shape;4003;p69">
                <a:extLst>
                  <a:ext uri="{FF2B5EF4-FFF2-40B4-BE49-F238E27FC236}">
                    <a16:creationId xmlns:a16="http://schemas.microsoft.com/office/drawing/2014/main" id="{D8498D4E-62A0-C2E5-E2FE-29048B8C5692}"/>
                  </a:ext>
                </a:extLst>
              </p:cNvPr>
              <p:cNvSpPr/>
              <p:nvPr/>
            </p:nvSpPr>
            <p:spPr>
              <a:xfrm>
                <a:off x="-1232375" y="1530975"/>
                <a:ext cx="85925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958" extrusionOk="0">
                    <a:moveTo>
                      <a:pt x="2968" y="0"/>
                    </a:moveTo>
                    <a:cubicBezTo>
                      <a:pt x="2891" y="0"/>
                      <a:pt x="2811" y="19"/>
                      <a:pt x="2736" y="56"/>
                    </a:cubicBezTo>
                    <a:cubicBezTo>
                      <a:pt x="2069" y="590"/>
                      <a:pt x="1235" y="957"/>
                      <a:pt x="401" y="1124"/>
                    </a:cubicBezTo>
                    <a:cubicBezTo>
                      <a:pt x="134" y="1157"/>
                      <a:pt x="1" y="1424"/>
                      <a:pt x="68" y="1624"/>
                    </a:cubicBezTo>
                    <a:cubicBezTo>
                      <a:pt x="101" y="1824"/>
                      <a:pt x="268" y="1958"/>
                      <a:pt x="468" y="1958"/>
                    </a:cubicBezTo>
                    <a:cubicBezTo>
                      <a:pt x="468" y="1958"/>
                      <a:pt x="501" y="1958"/>
                      <a:pt x="568" y="1924"/>
                    </a:cubicBezTo>
                    <a:cubicBezTo>
                      <a:pt x="1502" y="1691"/>
                      <a:pt x="2436" y="1291"/>
                      <a:pt x="3237" y="757"/>
                    </a:cubicBezTo>
                    <a:cubicBezTo>
                      <a:pt x="3403" y="623"/>
                      <a:pt x="3437" y="357"/>
                      <a:pt x="3303" y="156"/>
                    </a:cubicBezTo>
                    <a:cubicBezTo>
                      <a:pt x="3220" y="52"/>
                      <a:pt x="3097" y="0"/>
                      <a:pt x="2968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0" name="Google Shape;4004;p69">
                <a:extLst>
                  <a:ext uri="{FF2B5EF4-FFF2-40B4-BE49-F238E27FC236}">
                    <a16:creationId xmlns:a16="http://schemas.microsoft.com/office/drawing/2014/main" id="{249C7FA3-A2EF-6EBE-50E8-275B10029FB3}"/>
                  </a:ext>
                </a:extLst>
              </p:cNvPr>
              <p:cNvSpPr/>
              <p:nvPr/>
            </p:nvSpPr>
            <p:spPr>
              <a:xfrm>
                <a:off x="-1308250" y="1575400"/>
                <a:ext cx="575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015" extrusionOk="0">
                    <a:moveTo>
                      <a:pt x="1881" y="1"/>
                    </a:moveTo>
                    <a:cubicBezTo>
                      <a:pt x="1855" y="1"/>
                      <a:pt x="1828" y="5"/>
                      <a:pt x="1802" y="14"/>
                    </a:cubicBezTo>
                    <a:lnTo>
                      <a:pt x="434" y="181"/>
                    </a:lnTo>
                    <a:cubicBezTo>
                      <a:pt x="167" y="214"/>
                      <a:pt x="0" y="414"/>
                      <a:pt x="34" y="614"/>
                    </a:cubicBezTo>
                    <a:cubicBezTo>
                      <a:pt x="100" y="848"/>
                      <a:pt x="267" y="1015"/>
                      <a:pt x="467" y="1015"/>
                    </a:cubicBezTo>
                    <a:lnTo>
                      <a:pt x="501" y="1015"/>
                    </a:lnTo>
                    <a:lnTo>
                      <a:pt x="1868" y="848"/>
                    </a:lnTo>
                    <a:cubicBezTo>
                      <a:pt x="2135" y="781"/>
                      <a:pt x="2302" y="581"/>
                      <a:pt x="2269" y="381"/>
                    </a:cubicBezTo>
                    <a:cubicBezTo>
                      <a:pt x="2211" y="178"/>
                      <a:pt x="2053" y="1"/>
                      <a:pt x="1881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1" name="Google Shape;4005;p69">
                <a:extLst>
                  <a:ext uri="{FF2B5EF4-FFF2-40B4-BE49-F238E27FC236}">
                    <a16:creationId xmlns:a16="http://schemas.microsoft.com/office/drawing/2014/main" id="{8DDDE469-216A-A20D-E2BF-60F89AAE4B3B}"/>
                  </a:ext>
                </a:extLst>
              </p:cNvPr>
              <p:cNvSpPr/>
              <p:nvPr/>
            </p:nvSpPr>
            <p:spPr>
              <a:xfrm>
                <a:off x="-1726875" y="1046400"/>
                <a:ext cx="69225" cy="23332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9333" extrusionOk="0">
                    <a:moveTo>
                      <a:pt x="1543" y="0"/>
                    </a:moveTo>
                    <a:cubicBezTo>
                      <a:pt x="1380" y="0"/>
                      <a:pt x="1218" y="76"/>
                      <a:pt x="1168" y="226"/>
                    </a:cubicBezTo>
                    <a:cubicBezTo>
                      <a:pt x="334" y="1960"/>
                      <a:pt x="0" y="3795"/>
                      <a:pt x="67" y="5663"/>
                    </a:cubicBezTo>
                    <a:cubicBezTo>
                      <a:pt x="67" y="5830"/>
                      <a:pt x="200" y="5996"/>
                      <a:pt x="367" y="6030"/>
                    </a:cubicBezTo>
                    <a:cubicBezTo>
                      <a:pt x="405" y="6037"/>
                      <a:pt x="444" y="6041"/>
                      <a:pt x="483" y="6041"/>
                    </a:cubicBezTo>
                    <a:cubicBezTo>
                      <a:pt x="619" y="6041"/>
                      <a:pt x="756" y="5992"/>
                      <a:pt x="834" y="5863"/>
                    </a:cubicBezTo>
                    <a:cubicBezTo>
                      <a:pt x="1001" y="5630"/>
                      <a:pt x="1201" y="5363"/>
                      <a:pt x="1401" y="5163"/>
                    </a:cubicBezTo>
                    <a:cubicBezTo>
                      <a:pt x="1401" y="6463"/>
                      <a:pt x="1568" y="7731"/>
                      <a:pt x="1901" y="9032"/>
                    </a:cubicBezTo>
                    <a:cubicBezTo>
                      <a:pt x="2002" y="9199"/>
                      <a:pt x="2168" y="9332"/>
                      <a:pt x="2335" y="9332"/>
                    </a:cubicBezTo>
                    <a:lnTo>
                      <a:pt x="2435" y="9332"/>
                    </a:lnTo>
                    <a:cubicBezTo>
                      <a:pt x="2669" y="9299"/>
                      <a:pt x="2769" y="9032"/>
                      <a:pt x="2735" y="8832"/>
                    </a:cubicBezTo>
                    <a:cubicBezTo>
                      <a:pt x="2368" y="7331"/>
                      <a:pt x="2202" y="5796"/>
                      <a:pt x="2268" y="4229"/>
                    </a:cubicBezTo>
                    <a:cubicBezTo>
                      <a:pt x="2268" y="4062"/>
                      <a:pt x="2202" y="3962"/>
                      <a:pt x="2068" y="3862"/>
                    </a:cubicBezTo>
                    <a:cubicBezTo>
                      <a:pt x="1999" y="3848"/>
                      <a:pt x="1930" y="3840"/>
                      <a:pt x="1863" y="3840"/>
                    </a:cubicBezTo>
                    <a:cubicBezTo>
                      <a:pt x="1769" y="3840"/>
                      <a:pt x="1679" y="3856"/>
                      <a:pt x="1601" y="3895"/>
                    </a:cubicBezTo>
                    <a:cubicBezTo>
                      <a:pt x="1368" y="4062"/>
                      <a:pt x="1101" y="4295"/>
                      <a:pt x="901" y="4495"/>
                    </a:cubicBezTo>
                    <a:cubicBezTo>
                      <a:pt x="1001" y="3128"/>
                      <a:pt x="1334" y="1793"/>
                      <a:pt x="1901" y="559"/>
                    </a:cubicBezTo>
                    <a:cubicBezTo>
                      <a:pt x="2002" y="359"/>
                      <a:pt x="1901" y="126"/>
                      <a:pt x="1701" y="25"/>
                    </a:cubicBezTo>
                    <a:cubicBezTo>
                      <a:pt x="1651" y="9"/>
                      <a:pt x="1597" y="0"/>
                      <a:pt x="154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2" name="Google Shape;4006;p69">
                <a:extLst>
                  <a:ext uri="{FF2B5EF4-FFF2-40B4-BE49-F238E27FC236}">
                    <a16:creationId xmlns:a16="http://schemas.microsoft.com/office/drawing/2014/main" id="{D777B427-53AA-96C7-FEEB-88FBCA575F9D}"/>
                  </a:ext>
                </a:extLst>
              </p:cNvPr>
              <p:cNvSpPr/>
              <p:nvPr/>
            </p:nvSpPr>
            <p:spPr>
              <a:xfrm>
                <a:off x="-1947050" y="1326875"/>
                <a:ext cx="951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0" extrusionOk="0">
                    <a:moveTo>
                      <a:pt x="2882" y="0"/>
                    </a:moveTo>
                    <a:cubicBezTo>
                      <a:pt x="1853" y="0"/>
                      <a:pt x="835" y="433"/>
                      <a:pt x="201" y="1249"/>
                    </a:cubicBezTo>
                    <a:cubicBezTo>
                      <a:pt x="1" y="1482"/>
                      <a:pt x="34" y="1916"/>
                      <a:pt x="301" y="2116"/>
                    </a:cubicBezTo>
                    <a:cubicBezTo>
                      <a:pt x="368" y="2183"/>
                      <a:pt x="535" y="2249"/>
                      <a:pt x="668" y="2249"/>
                    </a:cubicBezTo>
                    <a:cubicBezTo>
                      <a:pt x="835" y="2249"/>
                      <a:pt x="1035" y="2149"/>
                      <a:pt x="1168" y="2016"/>
                    </a:cubicBezTo>
                    <a:cubicBezTo>
                      <a:pt x="1575" y="1551"/>
                      <a:pt x="2160" y="1263"/>
                      <a:pt x="2767" y="1263"/>
                    </a:cubicBezTo>
                    <a:cubicBezTo>
                      <a:pt x="2856" y="1263"/>
                      <a:pt x="2946" y="1269"/>
                      <a:pt x="3036" y="1282"/>
                    </a:cubicBezTo>
                    <a:cubicBezTo>
                      <a:pt x="3058" y="1284"/>
                      <a:pt x="3079" y="1285"/>
                      <a:pt x="3100" y="1285"/>
                    </a:cubicBezTo>
                    <a:cubicBezTo>
                      <a:pt x="3411" y="1285"/>
                      <a:pt x="3706" y="1061"/>
                      <a:pt x="3737" y="748"/>
                    </a:cubicBezTo>
                    <a:cubicBezTo>
                      <a:pt x="3804" y="415"/>
                      <a:pt x="3537" y="81"/>
                      <a:pt x="3203" y="15"/>
                    </a:cubicBezTo>
                    <a:cubicBezTo>
                      <a:pt x="3096" y="5"/>
                      <a:pt x="2989" y="0"/>
                      <a:pt x="2882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3" name="Google Shape;4007;p69">
                <a:extLst>
                  <a:ext uri="{FF2B5EF4-FFF2-40B4-BE49-F238E27FC236}">
                    <a16:creationId xmlns:a16="http://schemas.microsoft.com/office/drawing/2014/main" id="{3A957E6D-A1AB-4640-623E-D5956F9966EB}"/>
                  </a:ext>
                </a:extLst>
              </p:cNvPr>
              <p:cNvSpPr/>
              <p:nvPr/>
            </p:nvSpPr>
            <p:spPr>
              <a:xfrm>
                <a:off x="-1483375" y="1316900"/>
                <a:ext cx="10842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382" extrusionOk="0">
                    <a:moveTo>
                      <a:pt x="897" y="1"/>
                    </a:moveTo>
                    <a:cubicBezTo>
                      <a:pt x="787" y="1"/>
                      <a:pt x="677" y="5"/>
                      <a:pt x="567" y="13"/>
                    </a:cubicBezTo>
                    <a:cubicBezTo>
                      <a:pt x="267" y="47"/>
                      <a:pt x="0" y="347"/>
                      <a:pt x="0" y="680"/>
                    </a:cubicBezTo>
                    <a:cubicBezTo>
                      <a:pt x="34" y="1014"/>
                      <a:pt x="301" y="1247"/>
                      <a:pt x="668" y="1247"/>
                    </a:cubicBezTo>
                    <a:cubicBezTo>
                      <a:pt x="707" y="1246"/>
                      <a:pt x="746" y="1245"/>
                      <a:pt x="785" y="1245"/>
                    </a:cubicBezTo>
                    <a:cubicBezTo>
                      <a:pt x="1680" y="1245"/>
                      <a:pt x="2566" y="1608"/>
                      <a:pt x="3269" y="2215"/>
                    </a:cubicBezTo>
                    <a:cubicBezTo>
                      <a:pt x="3369" y="2348"/>
                      <a:pt x="3503" y="2382"/>
                      <a:pt x="3670" y="2382"/>
                    </a:cubicBezTo>
                    <a:cubicBezTo>
                      <a:pt x="3836" y="2382"/>
                      <a:pt x="4003" y="2348"/>
                      <a:pt x="4137" y="2181"/>
                    </a:cubicBezTo>
                    <a:cubicBezTo>
                      <a:pt x="4337" y="1915"/>
                      <a:pt x="4337" y="1548"/>
                      <a:pt x="4070" y="1314"/>
                    </a:cubicBezTo>
                    <a:cubicBezTo>
                      <a:pt x="3245" y="490"/>
                      <a:pt x="2085" y="1"/>
                      <a:pt x="897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4" name="Google Shape;4008;p69">
                <a:extLst>
                  <a:ext uri="{FF2B5EF4-FFF2-40B4-BE49-F238E27FC236}">
                    <a16:creationId xmlns:a16="http://schemas.microsoft.com/office/drawing/2014/main" id="{008FA9FF-AE38-5D98-988F-C94BB094FF9F}"/>
                  </a:ext>
                </a:extLst>
              </p:cNvPr>
              <p:cNvSpPr/>
              <p:nvPr/>
            </p:nvSpPr>
            <p:spPr>
              <a:xfrm>
                <a:off x="-1661850" y="1673300"/>
                <a:ext cx="108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670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lnTo>
                      <a:pt x="1" y="2469"/>
                    </a:lnTo>
                    <a:cubicBezTo>
                      <a:pt x="1" y="2603"/>
                      <a:pt x="101" y="2669"/>
                      <a:pt x="234" y="2669"/>
                    </a:cubicBezTo>
                    <a:cubicBezTo>
                      <a:pt x="335" y="2669"/>
                      <a:pt x="435" y="2603"/>
                      <a:pt x="435" y="2469"/>
                    </a:cubicBezTo>
                    <a:lnTo>
                      <a:pt x="435" y="201"/>
                    </a:lnTo>
                    <a:cubicBezTo>
                      <a:pt x="435" y="101"/>
                      <a:pt x="335" y="1"/>
                      <a:pt x="23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175" name="Google Shape;4009;p69">
            <a:extLst>
              <a:ext uri="{FF2B5EF4-FFF2-40B4-BE49-F238E27FC236}">
                <a16:creationId xmlns:a16="http://schemas.microsoft.com/office/drawing/2014/main" id="{03C1B985-5375-B592-E894-63A15D15C6EC}"/>
              </a:ext>
            </a:extLst>
          </p:cNvPr>
          <p:cNvGrpSpPr/>
          <p:nvPr/>
        </p:nvGrpSpPr>
        <p:grpSpPr>
          <a:xfrm rot="1648379">
            <a:off x="6137008" y="4494647"/>
            <a:ext cx="1093104" cy="833761"/>
            <a:chOff x="4663613" y="3934169"/>
            <a:chExt cx="1303337" cy="1053725"/>
          </a:xfrm>
        </p:grpSpPr>
        <p:sp>
          <p:nvSpPr>
            <p:cNvPr id="176" name="Google Shape;4010;p69">
              <a:extLst>
                <a:ext uri="{FF2B5EF4-FFF2-40B4-BE49-F238E27FC236}">
                  <a16:creationId xmlns:a16="http://schemas.microsoft.com/office/drawing/2014/main" id="{1CBFE2A1-0505-D350-B4AE-213B638FC807}"/>
                </a:ext>
              </a:extLst>
            </p:cNvPr>
            <p:cNvSpPr/>
            <p:nvPr/>
          </p:nvSpPr>
          <p:spPr>
            <a:xfrm>
              <a:off x="4688525" y="3948019"/>
              <a:ext cx="1266750" cy="1026025"/>
            </a:xfrm>
            <a:custGeom>
              <a:avLst/>
              <a:gdLst/>
              <a:ahLst/>
              <a:cxnLst/>
              <a:rect l="l" t="t" r="r" b="b"/>
              <a:pathLst>
                <a:path w="50670" h="41041" extrusionOk="0">
                  <a:moveTo>
                    <a:pt x="9136" y="1"/>
                  </a:moveTo>
                  <a:cubicBezTo>
                    <a:pt x="7333" y="1"/>
                    <a:pt x="5504" y="499"/>
                    <a:pt x="4203" y="1745"/>
                  </a:cubicBezTo>
                  <a:cubicBezTo>
                    <a:pt x="4003" y="1979"/>
                    <a:pt x="3803" y="2212"/>
                    <a:pt x="3636" y="2479"/>
                  </a:cubicBezTo>
                  <a:cubicBezTo>
                    <a:pt x="3603" y="2546"/>
                    <a:pt x="3536" y="2579"/>
                    <a:pt x="3469" y="2680"/>
                  </a:cubicBezTo>
                  <a:cubicBezTo>
                    <a:pt x="3469" y="2713"/>
                    <a:pt x="3436" y="2713"/>
                    <a:pt x="3436" y="2746"/>
                  </a:cubicBezTo>
                  <a:cubicBezTo>
                    <a:pt x="3002" y="3413"/>
                    <a:pt x="2769" y="4181"/>
                    <a:pt x="2669" y="4914"/>
                  </a:cubicBezTo>
                  <a:cubicBezTo>
                    <a:pt x="2602" y="5915"/>
                    <a:pt x="2802" y="6916"/>
                    <a:pt x="3436" y="7750"/>
                  </a:cubicBezTo>
                  <a:cubicBezTo>
                    <a:pt x="3836" y="8317"/>
                    <a:pt x="4437" y="8717"/>
                    <a:pt x="5037" y="8984"/>
                  </a:cubicBezTo>
                  <a:cubicBezTo>
                    <a:pt x="4036" y="10051"/>
                    <a:pt x="3169" y="11219"/>
                    <a:pt x="2502" y="12420"/>
                  </a:cubicBezTo>
                  <a:cubicBezTo>
                    <a:pt x="1168" y="14822"/>
                    <a:pt x="501" y="17523"/>
                    <a:pt x="868" y="20325"/>
                  </a:cubicBezTo>
                  <a:cubicBezTo>
                    <a:pt x="701" y="20359"/>
                    <a:pt x="501" y="20426"/>
                    <a:pt x="367" y="20559"/>
                  </a:cubicBezTo>
                  <a:cubicBezTo>
                    <a:pt x="167" y="20726"/>
                    <a:pt x="0" y="21026"/>
                    <a:pt x="34" y="21326"/>
                  </a:cubicBezTo>
                  <a:cubicBezTo>
                    <a:pt x="100" y="21726"/>
                    <a:pt x="501" y="22027"/>
                    <a:pt x="934" y="22160"/>
                  </a:cubicBezTo>
                  <a:cubicBezTo>
                    <a:pt x="1034" y="22193"/>
                    <a:pt x="1168" y="22227"/>
                    <a:pt x="1335" y="22260"/>
                  </a:cubicBezTo>
                  <a:cubicBezTo>
                    <a:pt x="1335" y="22327"/>
                    <a:pt x="1335" y="22360"/>
                    <a:pt x="1368" y="22394"/>
                  </a:cubicBezTo>
                  <a:cubicBezTo>
                    <a:pt x="2535" y="26163"/>
                    <a:pt x="5771" y="28998"/>
                    <a:pt x="9374" y="30566"/>
                  </a:cubicBezTo>
                  <a:cubicBezTo>
                    <a:pt x="10875" y="31233"/>
                    <a:pt x="12442" y="31700"/>
                    <a:pt x="14010" y="32000"/>
                  </a:cubicBezTo>
                  <a:cubicBezTo>
                    <a:pt x="14010" y="32101"/>
                    <a:pt x="13977" y="32201"/>
                    <a:pt x="13977" y="32334"/>
                  </a:cubicBezTo>
                  <a:cubicBezTo>
                    <a:pt x="12042" y="33401"/>
                    <a:pt x="10274" y="34769"/>
                    <a:pt x="8706" y="36370"/>
                  </a:cubicBezTo>
                  <a:cubicBezTo>
                    <a:pt x="8373" y="36704"/>
                    <a:pt x="8039" y="37037"/>
                    <a:pt x="7873" y="37504"/>
                  </a:cubicBezTo>
                  <a:cubicBezTo>
                    <a:pt x="7672" y="37905"/>
                    <a:pt x="7672" y="38438"/>
                    <a:pt x="7873" y="38839"/>
                  </a:cubicBezTo>
                  <a:cubicBezTo>
                    <a:pt x="8273" y="39439"/>
                    <a:pt x="9107" y="39573"/>
                    <a:pt x="9807" y="39573"/>
                  </a:cubicBezTo>
                  <a:cubicBezTo>
                    <a:pt x="10137" y="39580"/>
                    <a:pt x="10465" y="39584"/>
                    <a:pt x="10793" y="39584"/>
                  </a:cubicBezTo>
                  <a:cubicBezTo>
                    <a:pt x="11921" y="39584"/>
                    <a:pt x="13039" y="39535"/>
                    <a:pt x="14177" y="39406"/>
                  </a:cubicBezTo>
                  <a:lnTo>
                    <a:pt x="14177" y="39406"/>
                  </a:lnTo>
                  <a:cubicBezTo>
                    <a:pt x="14010" y="39706"/>
                    <a:pt x="13944" y="40006"/>
                    <a:pt x="14044" y="40340"/>
                  </a:cubicBezTo>
                  <a:cubicBezTo>
                    <a:pt x="14277" y="40907"/>
                    <a:pt x="15044" y="41040"/>
                    <a:pt x="15678" y="41040"/>
                  </a:cubicBezTo>
                  <a:cubicBezTo>
                    <a:pt x="18347" y="41040"/>
                    <a:pt x="21015" y="40773"/>
                    <a:pt x="23650" y="40240"/>
                  </a:cubicBezTo>
                  <a:cubicBezTo>
                    <a:pt x="25290" y="40285"/>
                    <a:pt x="26934" y="40323"/>
                    <a:pt x="28576" y="40323"/>
                  </a:cubicBezTo>
                  <a:cubicBezTo>
                    <a:pt x="31778" y="40323"/>
                    <a:pt x="34975" y="40180"/>
                    <a:pt x="38127" y="39673"/>
                  </a:cubicBezTo>
                  <a:lnTo>
                    <a:pt x="38861" y="39539"/>
                  </a:lnTo>
                  <a:cubicBezTo>
                    <a:pt x="40820" y="40091"/>
                    <a:pt x="42855" y="40360"/>
                    <a:pt x="44880" y="40360"/>
                  </a:cubicBezTo>
                  <a:cubicBezTo>
                    <a:pt x="46406" y="40360"/>
                    <a:pt x="47926" y="40207"/>
                    <a:pt x="49402" y="39906"/>
                  </a:cubicBezTo>
                  <a:cubicBezTo>
                    <a:pt x="49969" y="39773"/>
                    <a:pt x="50636" y="39506"/>
                    <a:pt x="50570" y="38939"/>
                  </a:cubicBezTo>
                  <a:cubicBezTo>
                    <a:pt x="50670" y="38505"/>
                    <a:pt x="50303" y="38272"/>
                    <a:pt x="50003" y="38105"/>
                  </a:cubicBezTo>
                  <a:cubicBezTo>
                    <a:pt x="48168" y="37071"/>
                    <a:pt x="46367" y="36037"/>
                    <a:pt x="44532" y="34936"/>
                  </a:cubicBezTo>
                  <a:cubicBezTo>
                    <a:pt x="44632" y="34502"/>
                    <a:pt x="44665" y="34002"/>
                    <a:pt x="44665" y="33535"/>
                  </a:cubicBezTo>
                  <a:cubicBezTo>
                    <a:pt x="44665" y="31500"/>
                    <a:pt x="43998" y="29432"/>
                    <a:pt x="42797" y="27764"/>
                  </a:cubicBezTo>
                  <a:cubicBezTo>
                    <a:pt x="44032" y="27064"/>
                    <a:pt x="45066" y="26030"/>
                    <a:pt x="45866" y="24829"/>
                  </a:cubicBezTo>
                  <a:cubicBezTo>
                    <a:pt x="46634" y="23594"/>
                    <a:pt x="47067" y="22193"/>
                    <a:pt x="47201" y="20759"/>
                  </a:cubicBezTo>
                  <a:cubicBezTo>
                    <a:pt x="47267" y="20325"/>
                    <a:pt x="47334" y="19858"/>
                    <a:pt x="47234" y="19358"/>
                  </a:cubicBezTo>
                  <a:cubicBezTo>
                    <a:pt x="47201" y="18991"/>
                    <a:pt x="47067" y="18558"/>
                    <a:pt x="46834" y="18291"/>
                  </a:cubicBezTo>
                  <a:cubicBezTo>
                    <a:pt x="46734" y="18191"/>
                    <a:pt x="46667" y="18124"/>
                    <a:pt x="46533" y="18024"/>
                  </a:cubicBezTo>
                  <a:cubicBezTo>
                    <a:pt x="46167" y="17724"/>
                    <a:pt x="45700" y="17557"/>
                    <a:pt x="45199" y="17557"/>
                  </a:cubicBezTo>
                  <a:cubicBezTo>
                    <a:pt x="44165" y="17657"/>
                    <a:pt x="43398" y="18524"/>
                    <a:pt x="43465" y="19558"/>
                  </a:cubicBezTo>
                  <a:cubicBezTo>
                    <a:pt x="43531" y="20659"/>
                    <a:pt x="43231" y="21793"/>
                    <a:pt x="42664" y="22727"/>
                  </a:cubicBezTo>
                  <a:cubicBezTo>
                    <a:pt x="42064" y="23661"/>
                    <a:pt x="41163" y="24395"/>
                    <a:pt x="40162" y="24829"/>
                  </a:cubicBezTo>
                  <a:cubicBezTo>
                    <a:pt x="40029" y="24862"/>
                    <a:pt x="39962" y="24895"/>
                    <a:pt x="39829" y="24995"/>
                  </a:cubicBezTo>
                  <a:cubicBezTo>
                    <a:pt x="39795" y="24962"/>
                    <a:pt x="39695" y="24895"/>
                    <a:pt x="39662" y="24862"/>
                  </a:cubicBezTo>
                  <a:cubicBezTo>
                    <a:pt x="40829" y="22327"/>
                    <a:pt x="41296" y="19391"/>
                    <a:pt x="40896" y="16556"/>
                  </a:cubicBezTo>
                  <a:cubicBezTo>
                    <a:pt x="42297" y="15822"/>
                    <a:pt x="43465" y="14688"/>
                    <a:pt x="43965" y="13187"/>
                  </a:cubicBezTo>
                  <a:cubicBezTo>
                    <a:pt x="43998" y="13054"/>
                    <a:pt x="44032" y="12987"/>
                    <a:pt x="44032" y="12853"/>
                  </a:cubicBezTo>
                  <a:cubicBezTo>
                    <a:pt x="44332" y="12020"/>
                    <a:pt x="44399" y="11119"/>
                    <a:pt x="44232" y="10218"/>
                  </a:cubicBezTo>
                  <a:cubicBezTo>
                    <a:pt x="44165" y="9785"/>
                    <a:pt x="43998" y="9351"/>
                    <a:pt x="43731" y="8984"/>
                  </a:cubicBezTo>
                  <a:cubicBezTo>
                    <a:pt x="43398" y="8183"/>
                    <a:pt x="42964" y="7450"/>
                    <a:pt x="42364" y="6782"/>
                  </a:cubicBezTo>
                  <a:cubicBezTo>
                    <a:pt x="40829" y="5048"/>
                    <a:pt x="38628" y="4047"/>
                    <a:pt x="36360" y="3614"/>
                  </a:cubicBezTo>
                  <a:cubicBezTo>
                    <a:pt x="34679" y="3255"/>
                    <a:pt x="32953" y="3170"/>
                    <a:pt x="31238" y="3170"/>
                  </a:cubicBezTo>
                  <a:cubicBezTo>
                    <a:pt x="30877" y="3170"/>
                    <a:pt x="30515" y="3174"/>
                    <a:pt x="30155" y="3180"/>
                  </a:cubicBezTo>
                  <a:cubicBezTo>
                    <a:pt x="28854" y="2613"/>
                    <a:pt x="27487" y="2146"/>
                    <a:pt x="26119" y="1812"/>
                  </a:cubicBezTo>
                  <a:cubicBezTo>
                    <a:pt x="24670" y="1479"/>
                    <a:pt x="23228" y="1322"/>
                    <a:pt x="21803" y="1322"/>
                  </a:cubicBezTo>
                  <a:cubicBezTo>
                    <a:pt x="19946" y="1322"/>
                    <a:pt x="18119" y="1588"/>
                    <a:pt x="16345" y="2079"/>
                  </a:cubicBezTo>
                  <a:cubicBezTo>
                    <a:pt x="14444" y="1212"/>
                    <a:pt x="12476" y="378"/>
                    <a:pt x="10374" y="78"/>
                  </a:cubicBezTo>
                  <a:cubicBezTo>
                    <a:pt x="9967" y="28"/>
                    <a:pt x="9552" y="1"/>
                    <a:pt x="913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B2B2B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177" name="Google Shape;4011;p69">
              <a:extLst>
                <a:ext uri="{FF2B5EF4-FFF2-40B4-BE49-F238E27FC236}">
                  <a16:creationId xmlns:a16="http://schemas.microsoft.com/office/drawing/2014/main" id="{851F73F0-4EFC-4D13-D4CA-E5BE00467C9A}"/>
                </a:ext>
              </a:extLst>
            </p:cNvPr>
            <p:cNvGrpSpPr/>
            <p:nvPr/>
          </p:nvGrpSpPr>
          <p:grpSpPr>
            <a:xfrm>
              <a:off x="4663613" y="3934169"/>
              <a:ext cx="1303337" cy="1053725"/>
              <a:chOff x="-759412" y="3924475"/>
              <a:chExt cx="1303337" cy="1053725"/>
            </a:xfrm>
          </p:grpSpPr>
          <p:sp>
            <p:nvSpPr>
              <p:cNvPr id="178" name="Google Shape;4012;p69">
                <a:extLst>
                  <a:ext uri="{FF2B5EF4-FFF2-40B4-BE49-F238E27FC236}">
                    <a16:creationId xmlns:a16="http://schemas.microsoft.com/office/drawing/2014/main" id="{3492EAA2-283B-7CCC-3B2D-AF89CFE74BF8}"/>
                  </a:ext>
                </a:extLst>
              </p:cNvPr>
              <p:cNvSpPr/>
              <p:nvPr/>
            </p:nvSpPr>
            <p:spPr>
              <a:xfrm>
                <a:off x="227000" y="4377525"/>
                <a:ext cx="216025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10895" extrusionOk="0">
                    <a:moveTo>
                      <a:pt x="6685" y="1"/>
                    </a:moveTo>
                    <a:cubicBezTo>
                      <a:pt x="6626" y="1"/>
                      <a:pt x="6566" y="4"/>
                      <a:pt x="6506" y="9"/>
                    </a:cubicBezTo>
                    <a:cubicBezTo>
                      <a:pt x="5471" y="76"/>
                      <a:pt x="4671" y="977"/>
                      <a:pt x="4771" y="2011"/>
                    </a:cubicBezTo>
                    <a:cubicBezTo>
                      <a:pt x="4838" y="3145"/>
                      <a:pt x="4571" y="4246"/>
                      <a:pt x="3970" y="5180"/>
                    </a:cubicBezTo>
                    <a:cubicBezTo>
                      <a:pt x="3403" y="6147"/>
                      <a:pt x="2503" y="6847"/>
                      <a:pt x="1469" y="7248"/>
                    </a:cubicBezTo>
                    <a:cubicBezTo>
                      <a:pt x="468" y="7648"/>
                      <a:pt x="1" y="8715"/>
                      <a:pt x="401" y="9683"/>
                    </a:cubicBezTo>
                    <a:cubicBezTo>
                      <a:pt x="685" y="10422"/>
                      <a:pt x="1405" y="10894"/>
                      <a:pt x="2169" y="10894"/>
                    </a:cubicBezTo>
                    <a:cubicBezTo>
                      <a:pt x="2302" y="10894"/>
                      <a:pt x="2436" y="10880"/>
                      <a:pt x="2569" y="10850"/>
                    </a:cubicBezTo>
                    <a:cubicBezTo>
                      <a:pt x="2636" y="10817"/>
                      <a:pt x="2736" y="10817"/>
                      <a:pt x="2803" y="10817"/>
                    </a:cubicBezTo>
                    <a:cubicBezTo>
                      <a:pt x="4604" y="10083"/>
                      <a:pt x="6139" y="8849"/>
                      <a:pt x="7139" y="7214"/>
                    </a:cubicBezTo>
                    <a:cubicBezTo>
                      <a:pt x="8173" y="5580"/>
                      <a:pt x="8640" y="3678"/>
                      <a:pt x="8507" y="1744"/>
                    </a:cubicBezTo>
                    <a:cubicBezTo>
                      <a:pt x="8444" y="768"/>
                      <a:pt x="7669" y="1"/>
                      <a:pt x="6685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9" name="Google Shape;4013;p69">
                <a:extLst>
                  <a:ext uri="{FF2B5EF4-FFF2-40B4-BE49-F238E27FC236}">
                    <a16:creationId xmlns:a16="http://schemas.microsoft.com/office/drawing/2014/main" id="{37917480-84A7-BA5D-7920-A3F32682B69C}"/>
                  </a:ext>
                </a:extLst>
              </p:cNvPr>
              <p:cNvSpPr/>
              <p:nvPr/>
            </p:nvSpPr>
            <p:spPr>
              <a:xfrm>
                <a:off x="209500" y="4360900"/>
                <a:ext cx="249375" cy="3045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2183" extrusionOk="0">
                    <a:moveTo>
                      <a:pt x="7339" y="1308"/>
                    </a:moveTo>
                    <a:cubicBezTo>
                      <a:pt x="7973" y="1308"/>
                      <a:pt x="8540" y="1808"/>
                      <a:pt x="8640" y="2475"/>
                    </a:cubicBezTo>
                    <a:cubicBezTo>
                      <a:pt x="8740" y="4210"/>
                      <a:pt x="8340" y="6011"/>
                      <a:pt x="7372" y="7512"/>
                    </a:cubicBezTo>
                    <a:cubicBezTo>
                      <a:pt x="6405" y="9014"/>
                      <a:pt x="5004" y="10214"/>
                      <a:pt x="3336" y="10848"/>
                    </a:cubicBezTo>
                    <a:cubicBezTo>
                      <a:pt x="3303" y="10848"/>
                      <a:pt x="3203" y="10882"/>
                      <a:pt x="3169" y="10882"/>
                    </a:cubicBezTo>
                    <a:cubicBezTo>
                      <a:pt x="3059" y="10911"/>
                      <a:pt x="2949" y="10925"/>
                      <a:pt x="2842" y="10925"/>
                    </a:cubicBezTo>
                    <a:cubicBezTo>
                      <a:pt x="2337" y="10925"/>
                      <a:pt x="1894" y="10616"/>
                      <a:pt x="1702" y="10148"/>
                    </a:cubicBezTo>
                    <a:cubicBezTo>
                      <a:pt x="1468" y="9481"/>
                      <a:pt x="1802" y="8747"/>
                      <a:pt x="2435" y="8513"/>
                    </a:cubicBezTo>
                    <a:cubicBezTo>
                      <a:pt x="3603" y="8046"/>
                      <a:pt x="4570" y="7212"/>
                      <a:pt x="5271" y="6178"/>
                    </a:cubicBezTo>
                    <a:cubicBezTo>
                      <a:pt x="5938" y="5144"/>
                      <a:pt x="6205" y="3876"/>
                      <a:pt x="6138" y="2642"/>
                    </a:cubicBezTo>
                    <a:cubicBezTo>
                      <a:pt x="6105" y="2309"/>
                      <a:pt x="6205" y="1975"/>
                      <a:pt x="6438" y="1708"/>
                    </a:cubicBezTo>
                    <a:cubicBezTo>
                      <a:pt x="6638" y="1475"/>
                      <a:pt x="6939" y="1341"/>
                      <a:pt x="7272" y="1308"/>
                    </a:cubicBezTo>
                    <a:close/>
                    <a:moveTo>
                      <a:pt x="7327" y="0"/>
                    </a:moveTo>
                    <a:cubicBezTo>
                      <a:pt x="7265" y="0"/>
                      <a:pt x="7202" y="2"/>
                      <a:pt x="7139" y="7"/>
                    </a:cubicBezTo>
                    <a:cubicBezTo>
                      <a:pt x="6472" y="74"/>
                      <a:pt x="5838" y="374"/>
                      <a:pt x="5404" y="874"/>
                    </a:cubicBezTo>
                    <a:cubicBezTo>
                      <a:pt x="5004" y="1408"/>
                      <a:pt x="4804" y="2042"/>
                      <a:pt x="4837" y="2709"/>
                    </a:cubicBezTo>
                    <a:cubicBezTo>
                      <a:pt x="4871" y="3710"/>
                      <a:pt x="4637" y="4677"/>
                      <a:pt x="4137" y="5511"/>
                    </a:cubicBezTo>
                    <a:cubicBezTo>
                      <a:pt x="3636" y="6345"/>
                      <a:pt x="2836" y="7012"/>
                      <a:pt x="1935" y="7346"/>
                    </a:cubicBezTo>
                    <a:cubicBezTo>
                      <a:pt x="634" y="7846"/>
                      <a:pt x="0" y="9280"/>
                      <a:pt x="501" y="10581"/>
                    </a:cubicBezTo>
                    <a:cubicBezTo>
                      <a:pt x="868" y="11549"/>
                      <a:pt x="1835" y="12182"/>
                      <a:pt x="2836" y="12182"/>
                    </a:cubicBezTo>
                    <a:cubicBezTo>
                      <a:pt x="3036" y="12182"/>
                      <a:pt x="3203" y="12182"/>
                      <a:pt x="3336" y="12082"/>
                    </a:cubicBezTo>
                    <a:lnTo>
                      <a:pt x="3703" y="11982"/>
                    </a:lnTo>
                    <a:cubicBezTo>
                      <a:pt x="5638" y="11215"/>
                      <a:pt x="7239" y="9847"/>
                      <a:pt x="8340" y="8146"/>
                    </a:cubicBezTo>
                    <a:cubicBezTo>
                      <a:pt x="9441" y="6378"/>
                      <a:pt x="9974" y="4343"/>
                      <a:pt x="9807" y="2309"/>
                    </a:cubicBezTo>
                    <a:cubicBezTo>
                      <a:pt x="9712" y="972"/>
                      <a:pt x="8615" y="0"/>
                      <a:pt x="732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0" name="Google Shape;4014;p69">
                <a:extLst>
                  <a:ext uri="{FF2B5EF4-FFF2-40B4-BE49-F238E27FC236}">
                    <a16:creationId xmlns:a16="http://schemas.microsoft.com/office/drawing/2014/main" id="{37272EDA-2E33-4057-D4D8-C076DA24DB8D}"/>
                  </a:ext>
                </a:extLst>
              </p:cNvPr>
              <p:cNvSpPr/>
              <p:nvPr/>
            </p:nvSpPr>
            <p:spPr>
              <a:xfrm>
                <a:off x="343750" y="4379950"/>
                <a:ext cx="10010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216" extrusionOk="0">
                    <a:moveTo>
                      <a:pt x="2024" y="0"/>
                    </a:moveTo>
                    <a:cubicBezTo>
                      <a:pt x="1236" y="0"/>
                      <a:pt x="473" y="416"/>
                      <a:pt x="234" y="1213"/>
                    </a:cubicBezTo>
                    <a:cubicBezTo>
                      <a:pt x="1" y="1880"/>
                      <a:pt x="134" y="2614"/>
                      <a:pt x="268" y="3281"/>
                    </a:cubicBezTo>
                    <a:cubicBezTo>
                      <a:pt x="495" y="3235"/>
                      <a:pt x="725" y="3212"/>
                      <a:pt x="957" y="3212"/>
                    </a:cubicBezTo>
                    <a:cubicBezTo>
                      <a:pt x="1881" y="3212"/>
                      <a:pt x="2810" y="3575"/>
                      <a:pt x="3503" y="4215"/>
                    </a:cubicBezTo>
                    <a:cubicBezTo>
                      <a:pt x="3904" y="3415"/>
                      <a:pt x="4004" y="2547"/>
                      <a:pt x="3937" y="1647"/>
                    </a:cubicBezTo>
                    <a:cubicBezTo>
                      <a:pt x="3904" y="1280"/>
                      <a:pt x="3770" y="880"/>
                      <a:pt x="3503" y="579"/>
                    </a:cubicBezTo>
                    <a:cubicBezTo>
                      <a:pt x="3100" y="190"/>
                      <a:pt x="2556" y="0"/>
                      <a:pt x="202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1" name="Google Shape;4015;p69">
                <a:extLst>
                  <a:ext uri="{FF2B5EF4-FFF2-40B4-BE49-F238E27FC236}">
                    <a16:creationId xmlns:a16="http://schemas.microsoft.com/office/drawing/2014/main" id="{5DF9B6AF-287E-6126-8774-6D3AD474DA73}"/>
                  </a:ext>
                </a:extLst>
              </p:cNvPr>
              <p:cNvSpPr/>
              <p:nvPr/>
            </p:nvSpPr>
            <p:spPr>
              <a:xfrm>
                <a:off x="209500" y="4360900"/>
                <a:ext cx="249375" cy="3045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2183" extrusionOk="0">
                    <a:moveTo>
                      <a:pt x="7339" y="1308"/>
                    </a:moveTo>
                    <a:cubicBezTo>
                      <a:pt x="7973" y="1308"/>
                      <a:pt x="8540" y="1808"/>
                      <a:pt x="8640" y="2475"/>
                    </a:cubicBezTo>
                    <a:cubicBezTo>
                      <a:pt x="8740" y="4210"/>
                      <a:pt x="8340" y="6011"/>
                      <a:pt x="7372" y="7512"/>
                    </a:cubicBezTo>
                    <a:cubicBezTo>
                      <a:pt x="6405" y="9014"/>
                      <a:pt x="5004" y="10214"/>
                      <a:pt x="3336" y="10848"/>
                    </a:cubicBezTo>
                    <a:cubicBezTo>
                      <a:pt x="3303" y="10848"/>
                      <a:pt x="3203" y="10882"/>
                      <a:pt x="3169" y="10882"/>
                    </a:cubicBezTo>
                    <a:cubicBezTo>
                      <a:pt x="3059" y="10911"/>
                      <a:pt x="2949" y="10925"/>
                      <a:pt x="2842" y="10925"/>
                    </a:cubicBezTo>
                    <a:cubicBezTo>
                      <a:pt x="2337" y="10925"/>
                      <a:pt x="1894" y="10616"/>
                      <a:pt x="1702" y="10148"/>
                    </a:cubicBezTo>
                    <a:cubicBezTo>
                      <a:pt x="1468" y="9481"/>
                      <a:pt x="1802" y="8747"/>
                      <a:pt x="2435" y="8513"/>
                    </a:cubicBezTo>
                    <a:cubicBezTo>
                      <a:pt x="3603" y="8046"/>
                      <a:pt x="4570" y="7212"/>
                      <a:pt x="5271" y="6178"/>
                    </a:cubicBezTo>
                    <a:cubicBezTo>
                      <a:pt x="5938" y="5144"/>
                      <a:pt x="6205" y="3876"/>
                      <a:pt x="6138" y="2642"/>
                    </a:cubicBezTo>
                    <a:cubicBezTo>
                      <a:pt x="6105" y="2309"/>
                      <a:pt x="6205" y="1975"/>
                      <a:pt x="6438" y="1708"/>
                    </a:cubicBezTo>
                    <a:cubicBezTo>
                      <a:pt x="6638" y="1475"/>
                      <a:pt x="6939" y="1341"/>
                      <a:pt x="7272" y="1308"/>
                    </a:cubicBezTo>
                    <a:close/>
                    <a:moveTo>
                      <a:pt x="7327" y="0"/>
                    </a:moveTo>
                    <a:cubicBezTo>
                      <a:pt x="7265" y="0"/>
                      <a:pt x="7202" y="2"/>
                      <a:pt x="7139" y="7"/>
                    </a:cubicBezTo>
                    <a:cubicBezTo>
                      <a:pt x="6472" y="74"/>
                      <a:pt x="5838" y="374"/>
                      <a:pt x="5404" y="874"/>
                    </a:cubicBezTo>
                    <a:cubicBezTo>
                      <a:pt x="5004" y="1408"/>
                      <a:pt x="4804" y="2042"/>
                      <a:pt x="4837" y="2709"/>
                    </a:cubicBezTo>
                    <a:cubicBezTo>
                      <a:pt x="4871" y="3710"/>
                      <a:pt x="4637" y="4677"/>
                      <a:pt x="4137" y="5511"/>
                    </a:cubicBezTo>
                    <a:cubicBezTo>
                      <a:pt x="3636" y="6345"/>
                      <a:pt x="2836" y="7012"/>
                      <a:pt x="1935" y="7346"/>
                    </a:cubicBezTo>
                    <a:cubicBezTo>
                      <a:pt x="634" y="7846"/>
                      <a:pt x="0" y="9280"/>
                      <a:pt x="501" y="10581"/>
                    </a:cubicBezTo>
                    <a:cubicBezTo>
                      <a:pt x="868" y="11549"/>
                      <a:pt x="1835" y="12182"/>
                      <a:pt x="2836" y="12182"/>
                    </a:cubicBezTo>
                    <a:cubicBezTo>
                      <a:pt x="3036" y="12182"/>
                      <a:pt x="3203" y="12182"/>
                      <a:pt x="3336" y="12082"/>
                    </a:cubicBezTo>
                    <a:lnTo>
                      <a:pt x="3703" y="11982"/>
                    </a:lnTo>
                    <a:cubicBezTo>
                      <a:pt x="5638" y="11215"/>
                      <a:pt x="7239" y="9847"/>
                      <a:pt x="8340" y="8146"/>
                    </a:cubicBezTo>
                    <a:cubicBezTo>
                      <a:pt x="9441" y="6378"/>
                      <a:pt x="9974" y="4343"/>
                      <a:pt x="9807" y="2309"/>
                    </a:cubicBezTo>
                    <a:cubicBezTo>
                      <a:pt x="9712" y="972"/>
                      <a:pt x="8615" y="0"/>
                      <a:pt x="732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2" name="Google Shape;4016;p69">
                <a:extLst>
                  <a:ext uri="{FF2B5EF4-FFF2-40B4-BE49-F238E27FC236}">
                    <a16:creationId xmlns:a16="http://schemas.microsoft.com/office/drawing/2014/main" id="{95562D62-F286-E901-F57A-F97FC1A11725}"/>
                  </a:ext>
                </a:extLst>
              </p:cNvPr>
              <p:cNvSpPr/>
              <p:nvPr/>
            </p:nvSpPr>
            <p:spPr>
              <a:xfrm>
                <a:off x="-686150" y="3939675"/>
                <a:ext cx="362800" cy="234025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9361" extrusionOk="0">
                    <a:moveTo>
                      <a:pt x="7068" y="1"/>
                    </a:moveTo>
                    <a:cubicBezTo>
                      <a:pt x="5265" y="1"/>
                      <a:pt x="3436" y="499"/>
                      <a:pt x="2136" y="1745"/>
                    </a:cubicBezTo>
                    <a:cubicBezTo>
                      <a:pt x="568" y="3246"/>
                      <a:pt x="1" y="5982"/>
                      <a:pt x="1335" y="7716"/>
                    </a:cubicBezTo>
                    <a:cubicBezTo>
                      <a:pt x="2251" y="8884"/>
                      <a:pt x="3750" y="9361"/>
                      <a:pt x="5268" y="9361"/>
                    </a:cubicBezTo>
                    <a:cubicBezTo>
                      <a:pt x="5961" y="9361"/>
                      <a:pt x="6658" y="9261"/>
                      <a:pt x="7306" y="9084"/>
                    </a:cubicBezTo>
                    <a:cubicBezTo>
                      <a:pt x="9408" y="8550"/>
                      <a:pt x="11276" y="7349"/>
                      <a:pt x="13344" y="6715"/>
                    </a:cubicBezTo>
                    <a:lnTo>
                      <a:pt x="14511" y="2212"/>
                    </a:lnTo>
                    <a:cubicBezTo>
                      <a:pt x="12510" y="1312"/>
                      <a:pt x="10475" y="378"/>
                      <a:pt x="8307" y="77"/>
                    </a:cubicBezTo>
                    <a:cubicBezTo>
                      <a:pt x="7900" y="27"/>
                      <a:pt x="7485" y="1"/>
                      <a:pt x="7068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3" name="Google Shape;4017;p69">
                <a:extLst>
                  <a:ext uri="{FF2B5EF4-FFF2-40B4-BE49-F238E27FC236}">
                    <a16:creationId xmlns:a16="http://schemas.microsoft.com/office/drawing/2014/main" id="{DA03F67A-5442-31BE-18F9-AFC915BE11CC}"/>
                  </a:ext>
                </a:extLst>
              </p:cNvPr>
              <p:cNvSpPr/>
              <p:nvPr/>
            </p:nvSpPr>
            <p:spPr>
              <a:xfrm>
                <a:off x="-702825" y="3924475"/>
                <a:ext cx="397825" cy="264825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0593" extrusionOk="0">
                    <a:moveTo>
                      <a:pt x="7703" y="1"/>
                    </a:moveTo>
                    <a:cubicBezTo>
                      <a:pt x="5595" y="1"/>
                      <a:pt x="3666" y="672"/>
                      <a:pt x="2336" y="1920"/>
                    </a:cubicBezTo>
                    <a:cubicBezTo>
                      <a:pt x="401" y="3754"/>
                      <a:pt x="1" y="6790"/>
                      <a:pt x="1502" y="8691"/>
                    </a:cubicBezTo>
                    <a:cubicBezTo>
                      <a:pt x="2603" y="10092"/>
                      <a:pt x="4304" y="10592"/>
                      <a:pt x="5938" y="10592"/>
                    </a:cubicBezTo>
                    <a:cubicBezTo>
                      <a:pt x="6739" y="10592"/>
                      <a:pt x="7473" y="10459"/>
                      <a:pt x="8106" y="10292"/>
                    </a:cubicBezTo>
                    <a:cubicBezTo>
                      <a:pt x="9274" y="9992"/>
                      <a:pt x="10341" y="9492"/>
                      <a:pt x="11375" y="9025"/>
                    </a:cubicBezTo>
                    <a:cubicBezTo>
                      <a:pt x="12309" y="8591"/>
                      <a:pt x="13210" y="8191"/>
                      <a:pt x="14144" y="7924"/>
                    </a:cubicBezTo>
                    <a:cubicBezTo>
                      <a:pt x="14478" y="7790"/>
                      <a:pt x="14644" y="7457"/>
                      <a:pt x="14544" y="7123"/>
                    </a:cubicBezTo>
                    <a:cubicBezTo>
                      <a:pt x="14459" y="6838"/>
                      <a:pt x="14203" y="6675"/>
                      <a:pt x="13922" y="6675"/>
                    </a:cubicBezTo>
                    <a:cubicBezTo>
                      <a:pt x="13875" y="6675"/>
                      <a:pt x="13826" y="6680"/>
                      <a:pt x="13777" y="6690"/>
                    </a:cubicBezTo>
                    <a:cubicBezTo>
                      <a:pt x="12776" y="7023"/>
                      <a:pt x="11776" y="7457"/>
                      <a:pt x="10842" y="7857"/>
                    </a:cubicBezTo>
                    <a:cubicBezTo>
                      <a:pt x="9808" y="8324"/>
                      <a:pt x="8807" y="8791"/>
                      <a:pt x="7773" y="9091"/>
                    </a:cubicBezTo>
                    <a:cubicBezTo>
                      <a:pt x="7213" y="9237"/>
                      <a:pt x="6567" y="9330"/>
                      <a:pt x="5910" y="9330"/>
                    </a:cubicBezTo>
                    <a:cubicBezTo>
                      <a:pt x="4610" y="9330"/>
                      <a:pt x="3267" y="8966"/>
                      <a:pt x="2469" y="7924"/>
                    </a:cubicBezTo>
                    <a:cubicBezTo>
                      <a:pt x="1268" y="6356"/>
                      <a:pt x="1869" y="4021"/>
                      <a:pt x="3170" y="2787"/>
                    </a:cubicBezTo>
                    <a:cubicBezTo>
                      <a:pt x="4261" y="1750"/>
                      <a:pt x="5821" y="1204"/>
                      <a:pt x="7613" y="1204"/>
                    </a:cubicBezTo>
                    <a:cubicBezTo>
                      <a:pt x="8011" y="1204"/>
                      <a:pt x="8421" y="1231"/>
                      <a:pt x="8840" y="1286"/>
                    </a:cubicBezTo>
                    <a:cubicBezTo>
                      <a:pt x="10942" y="1586"/>
                      <a:pt x="12977" y="2487"/>
                      <a:pt x="14878" y="3354"/>
                    </a:cubicBezTo>
                    <a:cubicBezTo>
                      <a:pt x="14984" y="3407"/>
                      <a:pt x="15097" y="3433"/>
                      <a:pt x="15206" y="3433"/>
                    </a:cubicBezTo>
                    <a:cubicBezTo>
                      <a:pt x="15436" y="3433"/>
                      <a:pt x="15644" y="3314"/>
                      <a:pt x="15712" y="3087"/>
                    </a:cubicBezTo>
                    <a:cubicBezTo>
                      <a:pt x="15912" y="2754"/>
                      <a:pt x="15779" y="2353"/>
                      <a:pt x="15445" y="2253"/>
                    </a:cubicBezTo>
                    <a:cubicBezTo>
                      <a:pt x="13410" y="1319"/>
                      <a:pt x="11309" y="352"/>
                      <a:pt x="9007" y="85"/>
                    </a:cubicBezTo>
                    <a:cubicBezTo>
                      <a:pt x="8567" y="29"/>
                      <a:pt x="8131" y="1"/>
                      <a:pt x="770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4" name="Google Shape;4018;p69">
                <a:extLst>
                  <a:ext uri="{FF2B5EF4-FFF2-40B4-BE49-F238E27FC236}">
                    <a16:creationId xmlns:a16="http://schemas.microsoft.com/office/drawing/2014/main" id="{4FC8E0AB-F0E8-98A5-CDBD-D5DC92DE7178}"/>
                  </a:ext>
                </a:extLst>
              </p:cNvPr>
              <p:cNvSpPr/>
              <p:nvPr/>
            </p:nvSpPr>
            <p:spPr>
              <a:xfrm>
                <a:off x="-674475" y="3950675"/>
                <a:ext cx="148475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8243" extrusionOk="0">
                    <a:moveTo>
                      <a:pt x="5933" y="37"/>
                    </a:moveTo>
                    <a:cubicBezTo>
                      <a:pt x="5935" y="37"/>
                      <a:pt x="5937" y="37"/>
                      <a:pt x="5938" y="38"/>
                    </a:cubicBezTo>
                    <a:cubicBezTo>
                      <a:pt x="5937" y="37"/>
                      <a:pt x="5935" y="37"/>
                      <a:pt x="5933" y="37"/>
                    </a:cubicBezTo>
                    <a:close/>
                    <a:moveTo>
                      <a:pt x="5285" y="1"/>
                    </a:moveTo>
                    <a:cubicBezTo>
                      <a:pt x="4026" y="1"/>
                      <a:pt x="2769" y="409"/>
                      <a:pt x="1802" y="1205"/>
                    </a:cubicBezTo>
                    <a:cubicBezTo>
                      <a:pt x="668" y="2139"/>
                      <a:pt x="1" y="3607"/>
                      <a:pt x="134" y="5108"/>
                    </a:cubicBezTo>
                    <a:cubicBezTo>
                      <a:pt x="268" y="6142"/>
                      <a:pt x="835" y="7209"/>
                      <a:pt x="1702" y="7810"/>
                    </a:cubicBezTo>
                    <a:cubicBezTo>
                      <a:pt x="2026" y="8047"/>
                      <a:pt x="2280" y="8243"/>
                      <a:pt x="2536" y="8243"/>
                    </a:cubicBezTo>
                    <a:cubicBezTo>
                      <a:pt x="2676" y="8243"/>
                      <a:pt x="2817" y="8185"/>
                      <a:pt x="2970" y="8043"/>
                    </a:cubicBezTo>
                    <a:cubicBezTo>
                      <a:pt x="3337" y="7710"/>
                      <a:pt x="3303" y="7243"/>
                      <a:pt x="3337" y="6776"/>
                    </a:cubicBezTo>
                    <a:cubicBezTo>
                      <a:pt x="3437" y="5542"/>
                      <a:pt x="3637" y="4374"/>
                      <a:pt x="4104" y="3173"/>
                    </a:cubicBezTo>
                    <a:cubicBezTo>
                      <a:pt x="4269" y="2778"/>
                      <a:pt x="5411" y="36"/>
                      <a:pt x="5920" y="36"/>
                    </a:cubicBezTo>
                    <a:cubicBezTo>
                      <a:pt x="5925" y="36"/>
                      <a:pt x="5929" y="37"/>
                      <a:pt x="5933" y="37"/>
                    </a:cubicBezTo>
                    <a:lnTo>
                      <a:pt x="5933" y="37"/>
                    </a:lnTo>
                    <a:cubicBezTo>
                      <a:pt x="5718" y="13"/>
                      <a:pt x="5502" y="1"/>
                      <a:pt x="5285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5" name="Google Shape;4019;p69">
                <a:extLst>
                  <a:ext uri="{FF2B5EF4-FFF2-40B4-BE49-F238E27FC236}">
                    <a16:creationId xmlns:a16="http://schemas.microsoft.com/office/drawing/2014/main" id="{798058E1-B841-E254-B6F6-BF73A8BABC9E}"/>
                  </a:ext>
                </a:extLst>
              </p:cNvPr>
              <p:cNvSpPr/>
              <p:nvPr/>
            </p:nvSpPr>
            <p:spPr>
              <a:xfrm>
                <a:off x="-702825" y="3924475"/>
                <a:ext cx="397825" cy="264825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0593" extrusionOk="0">
                    <a:moveTo>
                      <a:pt x="7703" y="1"/>
                    </a:moveTo>
                    <a:cubicBezTo>
                      <a:pt x="5595" y="1"/>
                      <a:pt x="3666" y="672"/>
                      <a:pt x="2336" y="1920"/>
                    </a:cubicBezTo>
                    <a:cubicBezTo>
                      <a:pt x="401" y="3754"/>
                      <a:pt x="1" y="6790"/>
                      <a:pt x="1502" y="8691"/>
                    </a:cubicBezTo>
                    <a:cubicBezTo>
                      <a:pt x="2603" y="10092"/>
                      <a:pt x="4304" y="10592"/>
                      <a:pt x="5938" y="10592"/>
                    </a:cubicBezTo>
                    <a:cubicBezTo>
                      <a:pt x="6739" y="10592"/>
                      <a:pt x="7473" y="10459"/>
                      <a:pt x="8106" y="10292"/>
                    </a:cubicBezTo>
                    <a:cubicBezTo>
                      <a:pt x="9274" y="9992"/>
                      <a:pt x="10341" y="9492"/>
                      <a:pt x="11375" y="9025"/>
                    </a:cubicBezTo>
                    <a:cubicBezTo>
                      <a:pt x="12309" y="8591"/>
                      <a:pt x="13210" y="8191"/>
                      <a:pt x="14144" y="7924"/>
                    </a:cubicBezTo>
                    <a:cubicBezTo>
                      <a:pt x="14478" y="7790"/>
                      <a:pt x="14644" y="7457"/>
                      <a:pt x="14544" y="7123"/>
                    </a:cubicBezTo>
                    <a:cubicBezTo>
                      <a:pt x="14459" y="6838"/>
                      <a:pt x="14203" y="6675"/>
                      <a:pt x="13922" y="6675"/>
                    </a:cubicBezTo>
                    <a:cubicBezTo>
                      <a:pt x="13875" y="6675"/>
                      <a:pt x="13826" y="6680"/>
                      <a:pt x="13777" y="6690"/>
                    </a:cubicBezTo>
                    <a:cubicBezTo>
                      <a:pt x="12776" y="7023"/>
                      <a:pt x="11776" y="7457"/>
                      <a:pt x="10842" y="7857"/>
                    </a:cubicBezTo>
                    <a:cubicBezTo>
                      <a:pt x="9808" y="8324"/>
                      <a:pt x="8807" y="8791"/>
                      <a:pt x="7773" y="9091"/>
                    </a:cubicBezTo>
                    <a:cubicBezTo>
                      <a:pt x="7213" y="9237"/>
                      <a:pt x="6567" y="9330"/>
                      <a:pt x="5910" y="9330"/>
                    </a:cubicBezTo>
                    <a:cubicBezTo>
                      <a:pt x="4610" y="9330"/>
                      <a:pt x="3267" y="8966"/>
                      <a:pt x="2469" y="7924"/>
                    </a:cubicBezTo>
                    <a:cubicBezTo>
                      <a:pt x="1268" y="6356"/>
                      <a:pt x="1869" y="4021"/>
                      <a:pt x="3170" y="2787"/>
                    </a:cubicBezTo>
                    <a:cubicBezTo>
                      <a:pt x="4261" y="1750"/>
                      <a:pt x="5821" y="1204"/>
                      <a:pt x="7613" y="1204"/>
                    </a:cubicBezTo>
                    <a:cubicBezTo>
                      <a:pt x="8011" y="1204"/>
                      <a:pt x="8421" y="1231"/>
                      <a:pt x="8840" y="1286"/>
                    </a:cubicBezTo>
                    <a:cubicBezTo>
                      <a:pt x="10942" y="1586"/>
                      <a:pt x="12977" y="2487"/>
                      <a:pt x="14878" y="3354"/>
                    </a:cubicBezTo>
                    <a:cubicBezTo>
                      <a:pt x="14984" y="3407"/>
                      <a:pt x="15097" y="3433"/>
                      <a:pt x="15206" y="3433"/>
                    </a:cubicBezTo>
                    <a:cubicBezTo>
                      <a:pt x="15436" y="3433"/>
                      <a:pt x="15644" y="3314"/>
                      <a:pt x="15712" y="3087"/>
                    </a:cubicBezTo>
                    <a:cubicBezTo>
                      <a:pt x="15912" y="2754"/>
                      <a:pt x="15779" y="2353"/>
                      <a:pt x="15445" y="2253"/>
                    </a:cubicBezTo>
                    <a:cubicBezTo>
                      <a:pt x="13410" y="1319"/>
                      <a:pt x="11309" y="352"/>
                      <a:pt x="9007" y="85"/>
                    </a:cubicBezTo>
                    <a:cubicBezTo>
                      <a:pt x="8567" y="29"/>
                      <a:pt x="8131" y="1"/>
                      <a:pt x="770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6" name="Google Shape;4020;p69">
                <a:extLst>
                  <a:ext uri="{FF2B5EF4-FFF2-40B4-BE49-F238E27FC236}">
                    <a16:creationId xmlns:a16="http://schemas.microsoft.com/office/drawing/2014/main" id="{1E0B25C9-F878-982C-CA65-AC60F2821C3D}"/>
                  </a:ext>
                </a:extLst>
              </p:cNvPr>
              <p:cNvSpPr/>
              <p:nvPr/>
            </p:nvSpPr>
            <p:spPr>
              <a:xfrm>
                <a:off x="-546875" y="4727150"/>
                <a:ext cx="22685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7966" extrusionOk="0">
                    <a:moveTo>
                      <a:pt x="7673" y="1"/>
                    </a:moveTo>
                    <a:cubicBezTo>
                      <a:pt x="5204" y="1168"/>
                      <a:pt x="2936" y="2770"/>
                      <a:pt x="1035" y="4738"/>
                    </a:cubicBezTo>
                    <a:cubicBezTo>
                      <a:pt x="701" y="5071"/>
                      <a:pt x="367" y="5405"/>
                      <a:pt x="201" y="5872"/>
                    </a:cubicBezTo>
                    <a:cubicBezTo>
                      <a:pt x="34" y="6305"/>
                      <a:pt x="0" y="6839"/>
                      <a:pt x="201" y="7206"/>
                    </a:cubicBezTo>
                    <a:cubicBezTo>
                      <a:pt x="568" y="7840"/>
                      <a:pt x="1401" y="7940"/>
                      <a:pt x="2102" y="7940"/>
                    </a:cubicBezTo>
                    <a:cubicBezTo>
                      <a:pt x="2495" y="7957"/>
                      <a:pt x="2888" y="7965"/>
                      <a:pt x="3280" y="7965"/>
                    </a:cubicBezTo>
                    <a:cubicBezTo>
                      <a:pt x="5222" y="7965"/>
                      <a:pt x="7159" y="7761"/>
                      <a:pt x="9074" y="7373"/>
                    </a:cubicBezTo>
                    <a:lnTo>
                      <a:pt x="7673" y="1"/>
                    </a:ln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7" name="Google Shape;4021;p69">
                <a:extLst>
                  <a:ext uri="{FF2B5EF4-FFF2-40B4-BE49-F238E27FC236}">
                    <a16:creationId xmlns:a16="http://schemas.microsoft.com/office/drawing/2014/main" id="{85502F45-3BC0-2BDF-7C9F-740462B59E4B}"/>
                  </a:ext>
                </a:extLst>
              </p:cNvPr>
              <p:cNvSpPr/>
              <p:nvPr/>
            </p:nvSpPr>
            <p:spPr>
              <a:xfrm>
                <a:off x="-562725" y="4711325"/>
                <a:ext cx="2627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9241" extrusionOk="0">
                    <a:moveTo>
                      <a:pt x="8294" y="1"/>
                    </a:moveTo>
                    <a:cubicBezTo>
                      <a:pt x="8208" y="1"/>
                      <a:pt x="8122" y="21"/>
                      <a:pt x="8040" y="67"/>
                    </a:cubicBezTo>
                    <a:cubicBezTo>
                      <a:pt x="5505" y="1268"/>
                      <a:pt x="3203" y="2936"/>
                      <a:pt x="1235" y="4937"/>
                    </a:cubicBezTo>
                    <a:cubicBezTo>
                      <a:pt x="901" y="5271"/>
                      <a:pt x="534" y="5704"/>
                      <a:pt x="301" y="6238"/>
                    </a:cubicBezTo>
                    <a:cubicBezTo>
                      <a:pt x="1" y="6905"/>
                      <a:pt x="1" y="7639"/>
                      <a:pt x="334" y="8173"/>
                    </a:cubicBezTo>
                    <a:cubicBezTo>
                      <a:pt x="968" y="9207"/>
                      <a:pt x="2302" y="9240"/>
                      <a:pt x="2803" y="9240"/>
                    </a:cubicBezTo>
                    <a:lnTo>
                      <a:pt x="3803" y="9240"/>
                    </a:lnTo>
                    <a:cubicBezTo>
                      <a:pt x="5838" y="9240"/>
                      <a:pt x="7873" y="9040"/>
                      <a:pt x="9908" y="8706"/>
                    </a:cubicBezTo>
                    <a:cubicBezTo>
                      <a:pt x="10241" y="8606"/>
                      <a:pt x="10508" y="8273"/>
                      <a:pt x="10408" y="7939"/>
                    </a:cubicBezTo>
                    <a:cubicBezTo>
                      <a:pt x="10349" y="7644"/>
                      <a:pt x="10081" y="7427"/>
                      <a:pt x="9790" y="7427"/>
                    </a:cubicBezTo>
                    <a:cubicBezTo>
                      <a:pt x="9751" y="7427"/>
                      <a:pt x="9713" y="7431"/>
                      <a:pt x="9674" y="7439"/>
                    </a:cubicBezTo>
                    <a:cubicBezTo>
                      <a:pt x="7692" y="7818"/>
                      <a:pt x="5709" y="8018"/>
                      <a:pt x="3705" y="8018"/>
                    </a:cubicBezTo>
                    <a:cubicBezTo>
                      <a:pt x="3416" y="8018"/>
                      <a:pt x="3126" y="8014"/>
                      <a:pt x="2836" y="8006"/>
                    </a:cubicBezTo>
                    <a:cubicBezTo>
                      <a:pt x="2035" y="7939"/>
                      <a:pt x="1568" y="7839"/>
                      <a:pt x="1402" y="7539"/>
                    </a:cubicBezTo>
                    <a:cubicBezTo>
                      <a:pt x="1302" y="7339"/>
                      <a:pt x="1302" y="7038"/>
                      <a:pt x="1402" y="6738"/>
                    </a:cubicBezTo>
                    <a:cubicBezTo>
                      <a:pt x="1568" y="6405"/>
                      <a:pt x="1835" y="6104"/>
                      <a:pt x="2136" y="5838"/>
                    </a:cubicBezTo>
                    <a:cubicBezTo>
                      <a:pt x="4004" y="3903"/>
                      <a:pt x="6172" y="2368"/>
                      <a:pt x="8573" y="1201"/>
                    </a:cubicBezTo>
                    <a:cubicBezTo>
                      <a:pt x="8874" y="1034"/>
                      <a:pt x="9040" y="667"/>
                      <a:pt x="8874" y="367"/>
                    </a:cubicBezTo>
                    <a:cubicBezTo>
                      <a:pt x="8752" y="149"/>
                      <a:pt x="8525" y="1"/>
                      <a:pt x="829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8" name="Google Shape;4022;p69">
                <a:extLst>
                  <a:ext uri="{FF2B5EF4-FFF2-40B4-BE49-F238E27FC236}">
                    <a16:creationId xmlns:a16="http://schemas.microsoft.com/office/drawing/2014/main" id="{D45EBF3A-1846-9C3F-123E-887E08A2CB52}"/>
                  </a:ext>
                </a:extLst>
              </p:cNvPr>
              <p:cNvSpPr/>
              <p:nvPr/>
            </p:nvSpPr>
            <p:spPr>
              <a:xfrm>
                <a:off x="-394275" y="4513900"/>
                <a:ext cx="7697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30790" h="17220" extrusionOk="0">
                    <a:moveTo>
                      <a:pt x="17635" y="1"/>
                    </a:moveTo>
                    <a:cubicBezTo>
                      <a:pt x="17259" y="1"/>
                      <a:pt x="16885" y="9"/>
                      <a:pt x="16513" y="25"/>
                    </a:cubicBezTo>
                    <a:cubicBezTo>
                      <a:pt x="14511" y="92"/>
                      <a:pt x="12510" y="425"/>
                      <a:pt x="10508" y="725"/>
                    </a:cubicBezTo>
                    <a:cubicBezTo>
                      <a:pt x="9508" y="859"/>
                      <a:pt x="8507" y="1026"/>
                      <a:pt x="7506" y="1126"/>
                    </a:cubicBezTo>
                    <a:cubicBezTo>
                      <a:pt x="6739" y="1226"/>
                      <a:pt x="5672" y="1126"/>
                      <a:pt x="4971" y="1493"/>
                    </a:cubicBezTo>
                    <a:cubicBezTo>
                      <a:pt x="2302" y="2894"/>
                      <a:pt x="501" y="6463"/>
                      <a:pt x="168" y="9298"/>
                    </a:cubicBezTo>
                    <a:cubicBezTo>
                      <a:pt x="1" y="10666"/>
                      <a:pt x="134" y="12100"/>
                      <a:pt x="668" y="13334"/>
                    </a:cubicBezTo>
                    <a:cubicBezTo>
                      <a:pt x="2169" y="16837"/>
                      <a:pt x="6472" y="17070"/>
                      <a:pt x="9774" y="17137"/>
                    </a:cubicBezTo>
                    <a:cubicBezTo>
                      <a:pt x="11414" y="17182"/>
                      <a:pt x="13062" y="17220"/>
                      <a:pt x="14711" y="17220"/>
                    </a:cubicBezTo>
                    <a:cubicBezTo>
                      <a:pt x="17925" y="17220"/>
                      <a:pt x="21143" y="17077"/>
                      <a:pt x="24318" y="16570"/>
                    </a:cubicBezTo>
                    <a:cubicBezTo>
                      <a:pt x="26353" y="16236"/>
                      <a:pt x="28955" y="15603"/>
                      <a:pt x="30022" y="13701"/>
                    </a:cubicBezTo>
                    <a:cubicBezTo>
                      <a:pt x="30589" y="12734"/>
                      <a:pt x="30789" y="11600"/>
                      <a:pt x="30789" y="10466"/>
                    </a:cubicBezTo>
                    <a:cubicBezTo>
                      <a:pt x="30789" y="7764"/>
                      <a:pt x="29622" y="5062"/>
                      <a:pt x="27621" y="3227"/>
                    </a:cubicBezTo>
                    <a:cubicBezTo>
                      <a:pt x="25021" y="778"/>
                      <a:pt x="21270" y="1"/>
                      <a:pt x="17635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9" name="Google Shape;4023;p69">
                <a:extLst>
                  <a:ext uri="{FF2B5EF4-FFF2-40B4-BE49-F238E27FC236}">
                    <a16:creationId xmlns:a16="http://schemas.microsoft.com/office/drawing/2014/main" id="{03A5FB8E-5690-A549-41FD-D99097735BE4}"/>
                  </a:ext>
                </a:extLst>
              </p:cNvPr>
              <p:cNvSpPr/>
              <p:nvPr/>
            </p:nvSpPr>
            <p:spPr>
              <a:xfrm>
                <a:off x="-409275" y="4498725"/>
                <a:ext cx="801425" cy="460300"/>
              </a:xfrm>
              <a:custGeom>
                <a:avLst/>
                <a:gdLst/>
                <a:ahLst/>
                <a:cxnLst/>
                <a:rect l="l" t="t" r="r" b="b"/>
                <a:pathLst>
                  <a:path w="32057" h="18412" extrusionOk="0">
                    <a:moveTo>
                      <a:pt x="18362" y="1201"/>
                    </a:moveTo>
                    <a:cubicBezTo>
                      <a:pt x="21403" y="1201"/>
                      <a:pt x="25136" y="1831"/>
                      <a:pt x="27754" y="4301"/>
                    </a:cubicBezTo>
                    <a:cubicBezTo>
                      <a:pt x="29622" y="6002"/>
                      <a:pt x="30722" y="8537"/>
                      <a:pt x="30722" y="11073"/>
                    </a:cubicBezTo>
                    <a:cubicBezTo>
                      <a:pt x="30722" y="12207"/>
                      <a:pt x="30522" y="13174"/>
                      <a:pt x="30055" y="13975"/>
                    </a:cubicBezTo>
                    <a:cubicBezTo>
                      <a:pt x="29088" y="15643"/>
                      <a:pt x="26753" y="16210"/>
                      <a:pt x="24785" y="16543"/>
                    </a:cubicBezTo>
                    <a:cubicBezTo>
                      <a:pt x="21763" y="17033"/>
                      <a:pt x="18659" y="17169"/>
                      <a:pt x="15578" y="17169"/>
                    </a:cubicBezTo>
                    <a:cubicBezTo>
                      <a:pt x="13830" y="17169"/>
                      <a:pt x="12089" y="17125"/>
                      <a:pt x="10374" y="17077"/>
                    </a:cubicBezTo>
                    <a:cubicBezTo>
                      <a:pt x="6739" y="17010"/>
                      <a:pt x="3103" y="16677"/>
                      <a:pt x="1835" y="13674"/>
                    </a:cubicBezTo>
                    <a:cubicBezTo>
                      <a:pt x="1368" y="12574"/>
                      <a:pt x="1201" y="11306"/>
                      <a:pt x="1368" y="9905"/>
                    </a:cubicBezTo>
                    <a:cubicBezTo>
                      <a:pt x="1702" y="7337"/>
                      <a:pt x="3369" y="3867"/>
                      <a:pt x="5838" y="2633"/>
                    </a:cubicBezTo>
                    <a:cubicBezTo>
                      <a:pt x="6238" y="2400"/>
                      <a:pt x="6839" y="2400"/>
                      <a:pt x="7372" y="2366"/>
                    </a:cubicBezTo>
                    <a:cubicBezTo>
                      <a:pt x="7606" y="2366"/>
                      <a:pt x="7906" y="2366"/>
                      <a:pt x="8173" y="2333"/>
                    </a:cubicBezTo>
                    <a:cubicBezTo>
                      <a:pt x="9207" y="2200"/>
                      <a:pt x="10208" y="2033"/>
                      <a:pt x="11208" y="1899"/>
                    </a:cubicBezTo>
                    <a:lnTo>
                      <a:pt x="11609" y="1866"/>
                    </a:lnTo>
                    <a:cubicBezTo>
                      <a:pt x="13443" y="1633"/>
                      <a:pt x="15345" y="1332"/>
                      <a:pt x="17179" y="1232"/>
                    </a:cubicBezTo>
                    <a:cubicBezTo>
                      <a:pt x="17558" y="1212"/>
                      <a:pt x="17954" y="1201"/>
                      <a:pt x="18362" y="1201"/>
                    </a:cubicBezTo>
                    <a:close/>
                    <a:moveTo>
                      <a:pt x="18360" y="1"/>
                    </a:moveTo>
                    <a:cubicBezTo>
                      <a:pt x="17929" y="1"/>
                      <a:pt x="17511" y="12"/>
                      <a:pt x="17113" y="31"/>
                    </a:cubicBezTo>
                    <a:cubicBezTo>
                      <a:pt x="15211" y="98"/>
                      <a:pt x="13277" y="398"/>
                      <a:pt x="11442" y="665"/>
                    </a:cubicBezTo>
                    <a:lnTo>
                      <a:pt x="11042" y="699"/>
                    </a:lnTo>
                    <a:cubicBezTo>
                      <a:pt x="10041" y="865"/>
                      <a:pt x="9040" y="999"/>
                      <a:pt x="8039" y="1132"/>
                    </a:cubicBezTo>
                    <a:cubicBezTo>
                      <a:pt x="7839" y="1166"/>
                      <a:pt x="7572" y="1166"/>
                      <a:pt x="7339" y="1166"/>
                    </a:cubicBezTo>
                    <a:cubicBezTo>
                      <a:pt x="6672" y="1199"/>
                      <a:pt x="5905" y="1199"/>
                      <a:pt x="5271" y="1532"/>
                    </a:cubicBezTo>
                    <a:cubicBezTo>
                      <a:pt x="2369" y="3000"/>
                      <a:pt x="501" y="6803"/>
                      <a:pt x="167" y="9805"/>
                    </a:cubicBezTo>
                    <a:cubicBezTo>
                      <a:pt x="0" y="11373"/>
                      <a:pt x="167" y="12907"/>
                      <a:pt x="701" y="14175"/>
                    </a:cubicBezTo>
                    <a:cubicBezTo>
                      <a:pt x="2402" y="18178"/>
                      <a:pt x="7406" y="18244"/>
                      <a:pt x="10374" y="18344"/>
                    </a:cubicBezTo>
                    <a:cubicBezTo>
                      <a:pt x="12076" y="18378"/>
                      <a:pt x="13744" y="18411"/>
                      <a:pt x="15445" y="18411"/>
                    </a:cubicBezTo>
                    <a:cubicBezTo>
                      <a:pt x="18614" y="18411"/>
                      <a:pt x="21883" y="18311"/>
                      <a:pt x="25052" y="17777"/>
                    </a:cubicBezTo>
                    <a:cubicBezTo>
                      <a:pt x="27287" y="17410"/>
                      <a:pt x="30022" y="16710"/>
                      <a:pt x="31223" y="14575"/>
                    </a:cubicBezTo>
                    <a:cubicBezTo>
                      <a:pt x="31756" y="13641"/>
                      <a:pt x="32057" y="12474"/>
                      <a:pt x="32057" y="11073"/>
                    </a:cubicBezTo>
                    <a:cubicBezTo>
                      <a:pt x="32057" y="8204"/>
                      <a:pt x="30789" y="5335"/>
                      <a:pt x="28688" y="3367"/>
                    </a:cubicBezTo>
                    <a:cubicBezTo>
                      <a:pt x="25739" y="654"/>
                      <a:pt x="21644" y="1"/>
                      <a:pt x="1836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0" name="Google Shape;4024;p69">
                <a:extLst>
                  <a:ext uri="{FF2B5EF4-FFF2-40B4-BE49-F238E27FC236}">
                    <a16:creationId xmlns:a16="http://schemas.microsoft.com/office/drawing/2014/main" id="{493D6021-E8A9-200A-E4C4-0B24458CA602}"/>
                  </a:ext>
                </a:extLst>
              </p:cNvPr>
              <p:cNvSpPr/>
              <p:nvPr/>
            </p:nvSpPr>
            <p:spPr>
              <a:xfrm>
                <a:off x="-732000" y="3971375"/>
                <a:ext cx="1048275" cy="787050"/>
              </a:xfrm>
              <a:custGeom>
                <a:avLst/>
                <a:gdLst/>
                <a:ahLst/>
                <a:cxnLst/>
                <a:rect l="l" t="t" r="r" b="b"/>
                <a:pathLst>
                  <a:path w="41931" h="31482" extrusionOk="0">
                    <a:moveTo>
                      <a:pt x="21593" y="0"/>
                    </a:moveTo>
                    <a:cubicBezTo>
                      <a:pt x="16520" y="0"/>
                      <a:pt x="11658" y="2022"/>
                      <a:pt x="7472" y="5214"/>
                    </a:cubicBezTo>
                    <a:cubicBezTo>
                      <a:pt x="5404" y="6815"/>
                      <a:pt x="3569" y="8883"/>
                      <a:pt x="2268" y="11118"/>
                    </a:cubicBezTo>
                    <a:cubicBezTo>
                      <a:pt x="634" y="14087"/>
                      <a:pt x="0" y="17489"/>
                      <a:pt x="1101" y="20992"/>
                    </a:cubicBezTo>
                    <a:cubicBezTo>
                      <a:pt x="2268" y="24761"/>
                      <a:pt x="5471" y="27597"/>
                      <a:pt x="9107" y="29164"/>
                    </a:cubicBezTo>
                    <a:cubicBezTo>
                      <a:pt x="12676" y="30766"/>
                      <a:pt x="16679" y="31166"/>
                      <a:pt x="20615" y="31399"/>
                    </a:cubicBezTo>
                    <a:cubicBezTo>
                      <a:pt x="21573" y="31449"/>
                      <a:pt x="22546" y="31482"/>
                      <a:pt x="23521" y="31482"/>
                    </a:cubicBezTo>
                    <a:cubicBezTo>
                      <a:pt x="27770" y="31482"/>
                      <a:pt x="32061" y="30866"/>
                      <a:pt x="35425" y="28397"/>
                    </a:cubicBezTo>
                    <a:cubicBezTo>
                      <a:pt x="40362" y="24728"/>
                      <a:pt x="41930" y="17423"/>
                      <a:pt x="39662" y="11719"/>
                    </a:cubicBezTo>
                    <a:cubicBezTo>
                      <a:pt x="37394" y="5981"/>
                      <a:pt x="31823" y="1878"/>
                      <a:pt x="25819" y="477"/>
                    </a:cubicBezTo>
                    <a:cubicBezTo>
                      <a:pt x="24401" y="153"/>
                      <a:pt x="22989" y="0"/>
                      <a:pt x="21593" y="0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1" name="Google Shape;4025;p69">
                <a:extLst>
                  <a:ext uri="{FF2B5EF4-FFF2-40B4-BE49-F238E27FC236}">
                    <a16:creationId xmlns:a16="http://schemas.microsoft.com/office/drawing/2014/main" id="{5BAA6B83-F505-FF6A-530C-A42D047968BA}"/>
                  </a:ext>
                </a:extLst>
              </p:cNvPr>
              <p:cNvSpPr/>
              <p:nvPr/>
            </p:nvSpPr>
            <p:spPr>
              <a:xfrm>
                <a:off x="-746175" y="3956825"/>
                <a:ext cx="1081625" cy="817900"/>
              </a:xfrm>
              <a:custGeom>
                <a:avLst/>
                <a:gdLst/>
                <a:ahLst/>
                <a:cxnLst/>
                <a:rect l="l" t="t" r="r" b="b"/>
                <a:pathLst>
                  <a:path w="43265" h="32716" extrusionOk="0">
                    <a:moveTo>
                      <a:pt x="22280" y="1240"/>
                    </a:moveTo>
                    <a:cubicBezTo>
                      <a:pt x="23642" y="1240"/>
                      <a:pt x="24994" y="1390"/>
                      <a:pt x="26319" y="1693"/>
                    </a:cubicBezTo>
                    <a:cubicBezTo>
                      <a:pt x="32490" y="3127"/>
                      <a:pt x="37594" y="7297"/>
                      <a:pt x="39695" y="12534"/>
                    </a:cubicBezTo>
                    <a:cubicBezTo>
                      <a:pt x="41930" y="18238"/>
                      <a:pt x="40195" y="25143"/>
                      <a:pt x="35659" y="28512"/>
                    </a:cubicBezTo>
                    <a:cubicBezTo>
                      <a:pt x="32395" y="30901"/>
                      <a:pt x="28244" y="31473"/>
                      <a:pt x="24248" y="31473"/>
                    </a:cubicBezTo>
                    <a:cubicBezTo>
                      <a:pt x="23221" y="31473"/>
                      <a:pt x="22204" y="31436"/>
                      <a:pt x="21215" y="31381"/>
                    </a:cubicBezTo>
                    <a:cubicBezTo>
                      <a:pt x="17679" y="31214"/>
                      <a:pt x="13543" y="30814"/>
                      <a:pt x="9907" y="29213"/>
                    </a:cubicBezTo>
                    <a:cubicBezTo>
                      <a:pt x="6138" y="27545"/>
                      <a:pt x="3336" y="24710"/>
                      <a:pt x="2302" y="21407"/>
                    </a:cubicBezTo>
                    <a:cubicBezTo>
                      <a:pt x="1334" y="18372"/>
                      <a:pt x="1701" y="15136"/>
                      <a:pt x="3403" y="12034"/>
                    </a:cubicBezTo>
                    <a:cubicBezTo>
                      <a:pt x="4537" y="9899"/>
                      <a:pt x="6305" y="7964"/>
                      <a:pt x="8506" y="6330"/>
                    </a:cubicBezTo>
                    <a:cubicBezTo>
                      <a:pt x="12864" y="2978"/>
                      <a:pt x="17640" y="1240"/>
                      <a:pt x="22280" y="1240"/>
                    </a:cubicBezTo>
                    <a:close/>
                    <a:moveTo>
                      <a:pt x="22173" y="1"/>
                    </a:moveTo>
                    <a:cubicBezTo>
                      <a:pt x="17260" y="1"/>
                      <a:pt x="12248" y="1833"/>
                      <a:pt x="7672" y="5329"/>
                    </a:cubicBezTo>
                    <a:cubicBezTo>
                      <a:pt x="5404" y="7064"/>
                      <a:pt x="3536" y="9165"/>
                      <a:pt x="2302" y="11400"/>
                    </a:cubicBezTo>
                    <a:cubicBezTo>
                      <a:pt x="400" y="14802"/>
                      <a:pt x="0" y="18372"/>
                      <a:pt x="1068" y="21807"/>
                    </a:cubicBezTo>
                    <a:cubicBezTo>
                      <a:pt x="2202" y="25410"/>
                      <a:pt x="5237" y="28546"/>
                      <a:pt x="9407" y="30347"/>
                    </a:cubicBezTo>
                    <a:cubicBezTo>
                      <a:pt x="13210" y="32015"/>
                      <a:pt x="17479" y="32415"/>
                      <a:pt x="21149" y="32649"/>
                    </a:cubicBezTo>
                    <a:cubicBezTo>
                      <a:pt x="22149" y="32682"/>
                      <a:pt x="23150" y="32715"/>
                      <a:pt x="24184" y="32715"/>
                    </a:cubicBezTo>
                    <a:cubicBezTo>
                      <a:pt x="28420" y="32715"/>
                      <a:pt x="32857" y="32081"/>
                      <a:pt x="36359" y="29513"/>
                    </a:cubicBezTo>
                    <a:cubicBezTo>
                      <a:pt x="41363" y="25810"/>
                      <a:pt x="43264" y="18305"/>
                      <a:pt x="40796" y="12067"/>
                    </a:cubicBezTo>
                    <a:cubicBezTo>
                      <a:pt x="38561" y="6463"/>
                      <a:pt x="33090" y="1993"/>
                      <a:pt x="26519" y="492"/>
                    </a:cubicBezTo>
                    <a:cubicBezTo>
                      <a:pt x="25088" y="163"/>
                      <a:pt x="23635" y="1"/>
                      <a:pt x="2217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2" name="Google Shape;4026;p69">
                <a:extLst>
                  <a:ext uri="{FF2B5EF4-FFF2-40B4-BE49-F238E27FC236}">
                    <a16:creationId xmlns:a16="http://schemas.microsoft.com/office/drawing/2014/main" id="{C2692F84-A37C-35EF-B145-54CCF67A1A62}"/>
                  </a:ext>
                </a:extLst>
              </p:cNvPr>
              <p:cNvSpPr/>
              <p:nvPr/>
            </p:nvSpPr>
            <p:spPr>
              <a:xfrm>
                <a:off x="-9000" y="4017525"/>
                <a:ext cx="386150" cy="365000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4600" extrusionOk="0">
                    <a:moveTo>
                      <a:pt x="2167" y="1"/>
                    </a:moveTo>
                    <a:cubicBezTo>
                      <a:pt x="1533" y="1"/>
                      <a:pt x="899" y="14"/>
                      <a:pt x="268" y="32"/>
                    </a:cubicBezTo>
                    <a:lnTo>
                      <a:pt x="1" y="5236"/>
                    </a:lnTo>
                    <a:cubicBezTo>
                      <a:pt x="1" y="7971"/>
                      <a:pt x="68" y="11073"/>
                      <a:pt x="2069" y="12941"/>
                    </a:cubicBezTo>
                    <a:cubicBezTo>
                      <a:pt x="3340" y="14124"/>
                      <a:pt x="5109" y="14599"/>
                      <a:pt x="6865" y="14599"/>
                    </a:cubicBezTo>
                    <a:cubicBezTo>
                      <a:pt x="7090" y="14599"/>
                      <a:pt x="7316" y="14591"/>
                      <a:pt x="7540" y="14576"/>
                    </a:cubicBezTo>
                    <a:cubicBezTo>
                      <a:pt x="10542" y="14409"/>
                      <a:pt x="13711" y="12875"/>
                      <a:pt x="14711" y="10039"/>
                    </a:cubicBezTo>
                    <a:cubicBezTo>
                      <a:pt x="15445" y="7871"/>
                      <a:pt x="14711" y="5303"/>
                      <a:pt x="13177" y="3601"/>
                    </a:cubicBezTo>
                    <a:cubicBezTo>
                      <a:pt x="11609" y="1900"/>
                      <a:pt x="9408" y="900"/>
                      <a:pt x="7173" y="433"/>
                    </a:cubicBezTo>
                    <a:cubicBezTo>
                      <a:pt x="5527" y="94"/>
                      <a:pt x="3845" y="1"/>
                      <a:pt x="2167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3" name="Google Shape;4027;p69">
                <a:extLst>
                  <a:ext uri="{FF2B5EF4-FFF2-40B4-BE49-F238E27FC236}">
                    <a16:creationId xmlns:a16="http://schemas.microsoft.com/office/drawing/2014/main" id="{90107E65-4928-EE56-459E-A382EADD3E7C}"/>
                  </a:ext>
                </a:extLst>
              </p:cNvPr>
              <p:cNvSpPr/>
              <p:nvPr/>
            </p:nvSpPr>
            <p:spPr>
              <a:xfrm>
                <a:off x="-24825" y="4000850"/>
                <a:ext cx="41780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5877" extrusionOk="0">
                    <a:moveTo>
                      <a:pt x="2808" y="1"/>
                    </a:moveTo>
                    <a:cubicBezTo>
                      <a:pt x="2168" y="1"/>
                      <a:pt x="1532" y="14"/>
                      <a:pt x="901" y="32"/>
                    </a:cubicBezTo>
                    <a:cubicBezTo>
                      <a:pt x="567" y="32"/>
                      <a:pt x="300" y="299"/>
                      <a:pt x="300" y="633"/>
                    </a:cubicBezTo>
                    <a:cubicBezTo>
                      <a:pt x="300" y="966"/>
                      <a:pt x="534" y="1266"/>
                      <a:pt x="901" y="1266"/>
                    </a:cubicBezTo>
                    <a:cubicBezTo>
                      <a:pt x="1184" y="1266"/>
                      <a:pt x="1468" y="1266"/>
                      <a:pt x="1753" y="1266"/>
                    </a:cubicBezTo>
                    <a:cubicBezTo>
                      <a:pt x="3743" y="1266"/>
                      <a:pt x="5746" y="1291"/>
                      <a:pt x="7672" y="1700"/>
                    </a:cubicBezTo>
                    <a:cubicBezTo>
                      <a:pt x="9340" y="2034"/>
                      <a:pt x="11708" y="2801"/>
                      <a:pt x="13343" y="4635"/>
                    </a:cubicBezTo>
                    <a:cubicBezTo>
                      <a:pt x="14844" y="6303"/>
                      <a:pt x="15378" y="8605"/>
                      <a:pt x="14744" y="10440"/>
                    </a:cubicBezTo>
                    <a:cubicBezTo>
                      <a:pt x="13843" y="13108"/>
                      <a:pt x="10808" y="14442"/>
                      <a:pt x="8173" y="14576"/>
                    </a:cubicBezTo>
                    <a:cubicBezTo>
                      <a:pt x="8022" y="14584"/>
                      <a:pt x="7855" y="14589"/>
                      <a:pt x="7674" y="14589"/>
                    </a:cubicBezTo>
                    <a:cubicBezTo>
                      <a:pt x="6409" y="14589"/>
                      <a:pt x="4482" y="14334"/>
                      <a:pt x="3169" y="13108"/>
                    </a:cubicBezTo>
                    <a:cubicBezTo>
                      <a:pt x="1368" y="11440"/>
                      <a:pt x="1234" y="8605"/>
                      <a:pt x="1234" y="5870"/>
                    </a:cubicBezTo>
                    <a:cubicBezTo>
                      <a:pt x="1234" y="5536"/>
                      <a:pt x="967" y="5236"/>
                      <a:pt x="634" y="5236"/>
                    </a:cubicBezTo>
                    <a:cubicBezTo>
                      <a:pt x="300" y="5236"/>
                      <a:pt x="0" y="5536"/>
                      <a:pt x="0" y="5870"/>
                    </a:cubicBezTo>
                    <a:cubicBezTo>
                      <a:pt x="0" y="8738"/>
                      <a:pt x="133" y="11974"/>
                      <a:pt x="2302" y="14042"/>
                    </a:cubicBezTo>
                    <a:cubicBezTo>
                      <a:pt x="3536" y="15243"/>
                      <a:pt x="5404" y="15877"/>
                      <a:pt x="7572" y="15877"/>
                    </a:cubicBezTo>
                    <a:cubicBezTo>
                      <a:pt x="7806" y="15877"/>
                      <a:pt x="8006" y="15877"/>
                      <a:pt x="8206" y="15810"/>
                    </a:cubicBezTo>
                    <a:cubicBezTo>
                      <a:pt x="11241" y="15643"/>
                      <a:pt x="14811" y="14042"/>
                      <a:pt x="15911" y="10873"/>
                    </a:cubicBezTo>
                    <a:cubicBezTo>
                      <a:pt x="16712" y="8572"/>
                      <a:pt x="16045" y="5803"/>
                      <a:pt x="14244" y="3801"/>
                    </a:cubicBezTo>
                    <a:cubicBezTo>
                      <a:pt x="12376" y="1733"/>
                      <a:pt x="9807" y="799"/>
                      <a:pt x="7906" y="432"/>
                    </a:cubicBezTo>
                    <a:cubicBezTo>
                      <a:pt x="6211" y="93"/>
                      <a:pt x="4499" y="1"/>
                      <a:pt x="280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4" name="Google Shape;4028;p69">
                <a:extLst>
                  <a:ext uri="{FF2B5EF4-FFF2-40B4-BE49-F238E27FC236}">
                    <a16:creationId xmlns:a16="http://schemas.microsoft.com/office/drawing/2014/main" id="{900D3328-972A-3620-641D-FFC8A6036B88}"/>
                  </a:ext>
                </a:extLst>
              </p:cNvPr>
              <p:cNvSpPr/>
              <p:nvPr/>
            </p:nvSpPr>
            <p:spPr>
              <a:xfrm>
                <a:off x="-391775" y="4807225"/>
                <a:ext cx="266050" cy="155125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6205" extrusionOk="0">
                    <a:moveTo>
                      <a:pt x="6539" y="0"/>
                    </a:moveTo>
                    <a:cubicBezTo>
                      <a:pt x="4537" y="1068"/>
                      <a:pt x="2636" y="2369"/>
                      <a:pt x="968" y="3903"/>
                    </a:cubicBezTo>
                    <a:cubicBezTo>
                      <a:pt x="501" y="4337"/>
                      <a:pt x="1" y="4904"/>
                      <a:pt x="201" y="5504"/>
                    </a:cubicBezTo>
                    <a:cubicBezTo>
                      <a:pt x="401" y="6071"/>
                      <a:pt x="1202" y="6205"/>
                      <a:pt x="1836" y="6205"/>
                    </a:cubicBezTo>
                    <a:cubicBezTo>
                      <a:pt x="4804" y="6205"/>
                      <a:pt x="7740" y="5871"/>
                      <a:pt x="10642" y="5204"/>
                    </a:cubicBezTo>
                    <a:lnTo>
                      <a:pt x="6539" y="0"/>
                    </a:ln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5" name="Google Shape;4029;p69">
                <a:extLst>
                  <a:ext uri="{FF2B5EF4-FFF2-40B4-BE49-F238E27FC236}">
                    <a16:creationId xmlns:a16="http://schemas.microsoft.com/office/drawing/2014/main" id="{AD1DDC29-687D-48FB-07D8-AD438DDA5E79}"/>
                  </a:ext>
                </a:extLst>
              </p:cNvPr>
              <p:cNvSpPr/>
              <p:nvPr/>
            </p:nvSpPr>
            <p:spPr>
              <a:xfrm>
                <a:off x="-405100" y="4791600"/>
                <a:ext cx="297725" cy="186600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464" extrusionOk="0">
                    <a:moveTo>
                      <a:pt x="7097" y="0"/>
                    </a:moveTo>
                    <a:cubicBezTo>
                      <a:pt x="7006" y="0"/>
                      <a:pt x="6916" y="19"/>
                      <a:pt x="6838" y="58"/>
                    </a:cubicBezTo>
                    <a:cubicBezTo>
                      <a:pt x="4770" y="1159"/>
                      <a:pt x="2869" y="2527"/>
                      <a:pt x="1101" y="4094"/>
                    </a:cubicBezTo>
                    <a:cubicBezTo>
                      <a:pt x="0" y="5062"/>
                      <a:pt x="0" y="5862"/>
                      <a:pt x="200" y="6363"/>
                    </a:cubicBezTo>
                    <a:cubicBezTo>
                      <a:pt x="434" y="7096"/>
                      <a:pt x="1201" y="7463"/>
                      <a:pt x="2369" y="7463"/>
                    </a:cubicBezTo>
                    <a:lnTo>
                      <a:pt x="2602" y="7463"/>
                    </a:lnTo>
                    <a:cubicBezTo>
                      <a:pt x="5537" y="7463"/>
                      <a:pt x="8440" y="7096"/>
                      <a:pt x="11375" y="6463"/>
                    </a:cubicBezTo>
                    <a:cubicBezTo>
                      <a:pt x="11709" y="6363"/>
                      <a:pt x="11909" y="6029"/>
                      <a:pt x="11842" y="5695"/>
                    </a:cubicBezTo>
                    <a:cubicBezTo>
                      <a:pt x="11755" y="5405"/>
                      <a:pt x="11491" y="5216"/>
                      <a:pt x="11204" y="5216"/>
                    </a:cubicBezTo>
                    <a:cubicBezTo>
                      <a:pt x="11161" y="5216"/>
                      <a:pt x="11118" y="5220"/>
                      <a:pt x="11075" y="5228"/>
                    </a:cubicBezTo>
                    <a:cubicBezTo>
                      <a:pt x="8239" y="5896"/>
                      <a:pt x="5337" y="6196"/>
                      <a:pt x="2402" y="6196"/>
                    </a:cubicBezTo>
                    <a:cubicBezTo>
                      <a:pt x="1835" y="6196"/>
                      <a:pt x="1401" y="6129"/>
                      <a:pt x="1368" y="5896"/>
                    </a:cubicBezTo>
                    <a:cubicBezTo>
                      <a:pt x="1301" y="5695"/>
                      <a:pt x="1535" y="5362"/>
                      <a:pt x="1935" y="4995"/>
                    </a:cubicBezTo>
                    <a:cubicBezTo>
                      <a:pt x="3603" y="3494"/>
                      <a:pt x="5437" y="2193"/>
                      <a:pt x="7405" y="1159"/>
                    </a:cubicBezTo>
                    <a:cubicBezTo>
                      <a:pt x="7706" y="992"/>
                      <a:pt x="7839" y="625"/>
                      <a:pt x="7672" y="325"/>
                    </a:cubicBezTo>
                    <a:cubicBezTo>
                      <a:pt x="7554" y="112"/>
                      <a:pt x="7319" y="0"/>
                      <a:pt x="709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6" name="Google Shape;4030;p69">
                <a:extLst>
                  <a:ext uri="{FF2B5EF4-FFF2-40B4-BE49-F238E27FC236}">
                    <a16:creationId xmlns:a16="http://schemas.microsoft.com/office/drawing/2014/main" id="{0DEC7551-F273-5A42-FCE2-0FCDAD345A4E}"/>
                  </a:ext>
                </a:extLst>
              </p:cNvPr>
              <p:cNvSpPr/>
              <p:nvPr/>
            </p:nvSpPr>
            <p:spPr>
              <a:xfrm>
                <a:off x="187825" y="4785525"/>
                <a:ext cx="33942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6354" extrusionOk="0">
                    <a:moveTo>
                      <a:pt x="5571" y="1"/>
                    </a:moveTo>
                    <a:lnTo>
                      <a:pt x="0" y="4938"/>
                    </a:lnTo>
                    <a:cubicBezTo>
                      <a:pt x="2502" y="5879"/>
                      <a:pt x="5209" y="6353"/>
                      <a:pt x="7903" y="6353"/>
                    </a:cubicBezTo>
                    <a:cubicBezTo>
                      <a:pt x="9411" y="6353"/>
                      <a:pt x="10915" y="6204"/>
                      <a:pt x="12376" y="5905"/>
                    </a:cubicBezTo>
                    <a:cubicBezTo>
                      <a:pt x="12909" y="5772"/>
                      <a:pt x="13577" y="5505"/>
                      <a:pt x="13543" y="4938"/>
                    </a:cubicBezTo>
                    <a:cubicBezTo>
                      <a:pt x="13510" y="4604"/>
                      <a:pt x="13176" y="4371"/>
                      <a:pt x="12843" y="4204"/>
                    </a:cubicBezTo>
                    <a:cubicBezTo>
                      <a:pt x="10408" y="2770"/>
                      <a:pt x="8006" y="1402"/>
                      <a:pt x="5571" y="1"/>
                    </a:cubicBezTo>
                    <a:close/>
                  </a:path>
                </a:pathLst>
              </a:custGeom>
              <a:solidFill>
                <a:srgbClr val="F2B17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7" name="Google Shape;4031;p69">
                <a:extLst>
                  <a:ext uri="{FF2B5EF4-FFF2-40B4-BE49-F238E27FC236}">
                    <a16:creationId xmlns:a16="http://schemas.microsoft.com/office/drawing/2014/main" id="{3132EE76-E894-724A-D6C0-0ABEAC9F862B}"/>
                  </a:ext>
                </a:extLst>
              </p:cNvPr>
              <p:cNvSpPr/>
              <p:nvPr/>
            </p:nvSpPr>
            <p:spPr>
              <a:xfrm>
                <a:off x="170300" y="4770050"/>
                <a:ext cx="373625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4945" h="7625" extrusionOk="0">
                    <a:moveTo>
                      <a:pt x="6290" y="1"/>
                    </a:moveTo>
                    <a:cubicBezTo>
                      <a:pt x="6086" y="1"/>
                      <a:pt x="5880" y="125"/>
                      <a:pt x="5771" y="320"/>
                    </a:cubicBezTo>
                    <a:cubicBezTo>
                      <a:pt x="5571" y="620"/>
                      <a:pt x="5705" y="987"/>
                      <a:pt x="6005" y="1154"/>
                    </a:cubicBezTo>
                    <a:lnTo>
                      <a:pt x="13243" y="5357"/>
                    </a:lnTo>
                    <a:cubicBezTo>
                      <a:pt x="13544" y="5523"/>
                      <a:pt x="13610" y="5623"/>
                      <a:pt x="13610" y="5623"/>
                    </a:cubicBezTo>
                    <a:cubicBezTo>
                      <a:pt x="13577" y="5657"/>
                      <a:pt x="13377" y="5824"/>
                      <a:pt x="12943" y="5890"/>
                    </a:cubicBezTo>
                    <a:cubicBezTo>
                      <a:pt x="11515" y="6193"/>
                      <a:pt x="10039" y="6342"/>
                      <a:pt x="8556" y="6342"/>
                    </a:cubicBezTo>
                    <a:cubicBezTo>
                      <a:pt x="5951" y="6342"/>
                      <a:pt x="3324" y="5882"/>
                      <a:pt x="901" y="4990"/>
                    </a:cubicBezTo>
                    <a:cubicBezTo>
                      <a:pt x="831" y="4958"/>
                      <a:pt x="757" y="4944"/>
                      <a:pt x="683" y="4944"/>
                    </a:cubicBezTo>
                    <a:cubicBezTo>
                      <a:pt x="442" y="4944"/>
                      <a:pt x="203" y="5101"/>
                      <a:pt x="101" y="5357"/>
                    </a:cubicBezTo>
                    <a:cubicBezTo>
                      <a:pt x="1" y="5657"/>
                      <a:pt x="167" y="6024"/>
                      <a:pt x="501" y="6157"/>
                    </a:cubicBezTo>
                    <a:cubicBezTo>
                      <a:pt x="3036" y="7125"/>
                      <a:pt x="5838" y="7625"/>
                      <a:pt x="8573" y="7625"/>
                    </a:cubicBezTo>
                    <a:cubicBezTo>
                      <a:pt x="10108" y="7625"/>
                      <a:pt x="11709" y="7458"/>
                      <a:pt x="13243" y="7191"/>
                    </a:cubicBezTo>
                    <a:cubicBezTo>
                      <a:pt x="14344" y="6991"/>
                      <a:pt x="14945" y="6324"/>
                      <a:pt x="14878" y="5523"/>
                    </a:cubicBezTo>
                    <a:cubicBezTo>
                      <a:pt x="14778" y="4856"/>
                      <a:pt x="14177" y="4489"/>
                      <a:pt x="13877" y="4323"/>
                    </a:cubicBezTo>
                    <a:lnTo>
                      <a:pt x="6605" y="120"/>
                    </a:lnTo>
                    <a:cubicBezTo>
                      <a:pt x="6511" y="37"/>
                      <a:pt x="6401" y="1"/>
                      <a:pt x="629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8" name="Google Shape;4032;p69">
                <a:extLst>
                  <a:ext uri="{FF2B5EF4-FFF2-40B4-BE49-F238E27FC236}">
                    <a16:creationId xmlns:a16="http://schemas.microsoft.com/office/drawing/2014/main" id="{6727C815-DCB7-F7CD-2670-ADA504914EB1}"/>
                  </a:ext>
                </a:extLst>
              </p:cNvPr>
              <p:cNvSpPr/>
              <p:nvPr/>
            </p:nvSpPr>
            <p:spPr>
              <a:xfrm>
                <a:off x="-655275" y="4357100"/>
                <a:ext cx="12760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297" extrusionOk="0">
                    <a:moveTo>
                      <a:pt x="2671" y="0"/>
                    </a:moveTo>
                    <a:cubicBezTo>
                      <a:pt x="1503" y="0"/>
                      <a:pt x="478" y="952"/>
                      <a:pt x="234" y="2294"/>
                    </a:cubicBezTo>
                    <a:cubicBezTo>
                      <a:pt x="0" y="3728"/>
                      <a:pt x="867" y="5063"/>
                      <a:pt x="2168" y="5263"/>
                    </a:cubicBezTo>
                    <a:cubicBezTo>
                      <a:pt x="2292" y="5285"/>
                      <a:pt x="2415" y="5297"/>
                      <a:pt x="2537" y="5297"/>
                    </a:cubicBezTo>
                    <a:cubicBezTo>
                      <a:pt x="3667" y="5297"/>
                      <a:pt x="4693" y="4352"/>
                      <a:pt x="4904" y="3028"/>
                    </a:cubicBezTo>
                    <a:cubicBezTo>
                      <a:pt x="5104" y="1560"/>
                      <a:pt x="4270" y="226"/>
                      <a:pt x="3002" y="26"/>
                    </a:cubicBezTo>
                    <a:cubicBezTo>
                      <a:pt x="2891" y="9"/>
                      <a:pt x="2780" y="0"/>
                      <a:pt x="2671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99" name="Google Shape;4033;p69">
                <a:extLst>
                  <a:ext uri="{FF2B5EF4-FFF2-40B4-BE49-F238E27FC236}">
                    <a16:creationId xmlns:a16="http://schemas.microsoft.com/office/drawing/2014/main" id="{D53E8AF5-0B43-D149-14B8-12F5D6A368A9}"/>
                  </a:ext>
                </a:extLst>
              </p:cNvPr>
              <p:cNvSpPr/>
              <p:nvPr/>
            </p:nvSpPr>
            <p:spPr>
              <a:xfrm>
                <a:off x="-224975" y="4426100"/>
                <a:ext cx="1292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297" extrusionOk="0">
                    <a:moveTo>
                      <a:pt x="2625" y="0"/>
                    </a:moveTo>
                    <a:cubicBezTo>
                      <a:pt x="1470" y="0"/>
                      <a:pt x="445" y="945"/>
                      <a:pt x="234" y="2269"/>
                    </a:cubicBezTo>
                    <a:cubicBezTo>
                      <a:pt x="0" y="3737"/>
                      <a:pt x="868" y="5071"/>
                      <a:pt x="2169" y="5271"/>
                    </a:cubicBezTo>
                    <a:cubicBezTo>
                      <a:pt x="2280" y="5289"/>
                      <a:pt x="2391" y="5297"/>
                      <a:pt x="2501" y="5297"/>
                    </a:cubicBezTo>
                    <a:cubicBezTo>
                      <a:pt x="3673" y="5297"/>
                      <a:pt x="4721" y="4348"/>
                      <a:pt x="4904" y="3036"/>
                    </a:cubicBezTo>
                    <a:cubicBezTo>
                      <a:pt x="5171" y="1569"/>
                      <a:pt x="4303" y="234"/>
                      <a:pt x="3002" y="34"/>
                    </a:cubicBezTo>
                    <a:cubicBezTo>
                      <a:pt x="2876" y="12"/>
                      <a:pt x="2749" y="0"/>
                      <a:pt x="2625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0" name="Google Shape;4034;p69">
                <a:extLst>
                  <a:ext uri="{FF2B5EF4-FFF2-40B4-BE49-F238E27FC236}">
                    <a16:creationId xmlns:a16="http://schemas.microsoft.com/office/drawing/2014/main" id="{C4EF3F10-68DC-1AFE-4AEB-8E1ECEEF504E}"/>
                  </a:ext>
                </a:extLst>
              </p:cNvPr>
              <p:cNvSpPr/>
              <p:nvPr/>
            </p:nvSpPr>
            <p:spPr>
              <a:xfrm>
                <a:off x="-627775" y="4390175"/>
                <a:ext cx="37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641" extrusionOk="0">
                    <a:moveTo>
                      <a:pt x="835" y="1"/>
                    </a:moveTo>
                    <a:cubicBezTo>
                      <a:pt x="465" y="1"/>
                      <a:pt x="164" y="263"/>
                      <a:pt x="101" y="704"/>
                    </a:cubicBezTo>
                    <a:cubicBezTo>
                      <a:pt x="1" y="1171"/>
                      <a:pt x="268" y="1571"/>
                      <a:pt x="635" y="1638"/>
                    </a:cubicBezTo>
                    <a:cubicBezTo>
                      <a:pt x="653" y="1640"/>
                      <a:pt x="672" y="1641"/>
                      <a:pt x="690" y="1641"/>
                    </a:cubicBezTo>
                    <a:cubicBezTo>
                      <a:pt x="1035" y="1641"/>
                      <a:pt x="1340" y="1348"/>
                      <a:pt x="1435" y="904"/>
                    </a:cubicBezTo>
                    <a:cubicBezTo>
                      <a:pt x="1502" y="471"/>
                      <a:pt x="1268" y="70"/>
                      <a:pt x="901" y="4"/>
                    </a:cubicBezTo>
                    <a:cubicBezTo>
                      <a:pt x="879" y="2"/>
                      <a:pt x="857" y="1"/>
                      <a:pt x="835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1" name="Google Shape;4035;p69">
                <a:extLst>
                  <a:ext uri="{FF2B5EF4-FFF2-40B4-BE49-F238E27FC236}">
                    <a16:creationId xmlns:a16="http://schemas.microsoft.com/office/drawing/2014/main" id="{7B05E232-2DE2-2AFA-DE39-88146045DED8}"/>
                  </a:ext>
                </a:extLst>
              </p:cNvPr>
              <p:cNvSpPr/>
              <p:nvPr/>
            </p:nvSpPr>
            <p:spPr>
              <a:xfrm>
                <a:off x="-602750" y="4436000"/>
                <a:ext cx="158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77" extrusionOk="0">
                    <a:moveTo>
                      <a:pt x="358" y="1"/>
                    </a:moveTo>
                    <a:cubicBezTo>
                      <a:pt x="212" y="1"/>
                      <a:pt x="98" y="153"/>
                      <a:pt x="67" y="305"/>
                    </a:cubicBezTo>
                    <a:cubicBezTo>
                      <a:pt x="1" y="472"/>
                      <a:pt x="101" y="639"/>
                      <a:pt x="267" y="672"/>
                    </a:cubicBezTo>
                    <a:cubicBezTo>
                      <a:pt x="282" y="675"/>
                      <a:pt x="296" y="677"/>
                      <a:pt x="310" y="677"/>
                    </a:cubicBezTo>
                    <a:cubicBezTo>
                      <a:pt x="457" y="677"/>
                      <a:pt x="571" y="524"/>
                      <a:pt x="601" y="372"/>
                    </a:cubicBezTo>
                    <a:cubicBezTo>
                      <a:pt x="634" y="172"/>
                      <a:pt x="501" y="5"/>
                      <a:pt x="401" y="5"/>
                    </a:cubicBezTo>
                    <a:cubicBezTo>
                      <a:pt x="386" y="2"/>
                      <a:pt x="372" y="1"/>
                      <a:pt x="358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2" name="Google Shape;4036;p69">
                <a:extLst>
                  <a:ext uri="{FF2B5EF4-FFF2-40B4-BE49-F238E27FC236}">
                    <a16:creationId xmlns:a16="http://schemas.microsoft.com/office/drawing/2014/main" id="{C99E9F6D-5C2F-C28B-9B8B-D8C449D62BF7}"/>
                  </a:ext>
                </a:extLst>
              </p:cNvPr>
              <p:cNvSpPr/>
              <p:nvPr/>
            </p:nvSpPr>
            <p:spPr>
              <a:xfrm>
                <a:off x="-167450" y="4504400"/>
                <a:ext cx="14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87" extrusionOk="0">
                    <a:moveTo>
                      <a:pt x="325" y="0"/>
                    </a:moveTo>
                    <a:cubicBezTo>
                      <a:pt x="179" y="0"/>
                      <a:pt x="65" y="152"/>
                      <a:pt x="34" y="305"/>
                    </a:cubicBezTo>
                    <a:cubicBezTo>
                      <a:pt x="1" y="472"/>
                      <a:pt x="68" y="638"/>
                      <a:pt x="234" y="672"/>
                    </a:cubicBezTo>
                    <a:cubicBezTo>
                      <a:pt x="260" y="682"/>
                      <a:pt x="285" y="687"/>
                      <a:pt x="309" y="687"/>
                    </a:cubicBezTo>
                    <a:cubicBezTo>
                      <a:pt x="440" y="687"/>
                      <a:pt x="540" y="546"/>
                      <a:pt x="568" y="405"/>
                    </a:cubicBezTo>
                    <a:cubicBezTo>
                      <a:pt x="568" y="238"/>
                      <a:pt x="501" y="71"/>
                      <a:pt x="368" y="4"/>
                    </a:cubicBezTo>
                    <a:cubicBezTo>
                      <a:pt x="353" y="2"/>
                      <a:pt x="339" y="0"/>
                      <a:pt x="325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3" name="Google Shape;4037;p69">
                <a:extLst>
                  <a:ext uri="{FF2B5EF4-FFF2-40B4-BE49-F238E27FC236}">
                    <a16:creationId xmlns:a16="http://schemas.microsoft.com/office/drawing/2014/main" id="{00929CC5-115D-0516-1256-3EADF7EB8DA8}"/>
                  </a:ext>
                </a:extLst>
              </p:cNvPr>
              <p:cNvSpPr/>
              <p:nvPr/>
            </p:nvSpPr>
            <p:spPr>
              <a:xfrm>
                <a:off x="-194950" y="4458575"/>
                <a:ext cx="37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641" extrusionOk="0">
                    <a:moveTo>
                      <a:pt x="812" y="0"/>
                    </a:moveTo>
                    <a:cubicBezTo>
                      <a:pt x="467" y="0"/>
                      <a:pt x="164" y="293"/>
                      <a:pt x="100" y="737"/>
                    </a:cubicBezTo>
                    <a:cubicBezTo>
                      <a:pt x="0" y="1170"/>
                      <a:pt x="267" y="1604"/>
                      <a:pt x="634" y="1637"/>
                    </a:cubicBezTo>
                    <a:cubicBezTo>
                      <a:pt x="655" y="1639"/>
                      <a:pt x="675" y="1640"/>
                      <a:pt x="695" y="1640"/>
                    </a:cubicBezTo>
                    <a:cubicBezTo>
                      <a:pt x="1038" y="1640"/>
                      <a:pt x="1340" y="1378"/>
                      <a:pt x="1435" y="937"/>
                    </a:cubicBezTo>
                    <a:cubicBezTo>
                      <a:pt x="1501" y="503"/>
                      <a:pt x="1268" y="103"/>
                      <a:pt x="867" y="3"/>
                    </a:cubicBezTo>
                    <a:cubicBezTo>
                      <a:pt x="849" y="1"/>
                      <a:pt x="830" y="0"/>
                      <a:pt x="812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4" name="Google Shape;4038;p69">
                <a:extLst>
                  <a:ext uri="{FF2B5EF4-FFF2-40B4-BE49-F238E27FC236}">
                    <a16:creationId xmlns:a16="http://schemas.microsoft.com/office/drawing/2014/main" id="{1CD241DC-97C8-28FD-6702-614AD93011CA}"/>
                  </a:ext>
                </a:extLst>
              </p:cNvPr>
              <p:cNvSpPr/>
              <p:nvPr/>
            </p:nvSpPr>
            <p:spPr>
              <a:xfrm>
                <a:off x="-759412" y="4443800"/>
                <a:ext cx="950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211" extrusionOk="0">
                    <a:moveTo>
                      <a:pt x="1603" y="1"/>
                    </a:moveTo>
                    <a:cubicBezTo>
                      <a:pt x="1448" y="1"/>
                      <a:pt x="1301" y="10"/>
                      <a:pt x="1168" y="27"/>
                    </a:cubicBezTo>
                    <a:cubicBezTo>
                      <a:pt x="867" y="60"/>
                      <a:pt x="600" y="160"/>
                      <a:pt x="367" y="327"/>
                    </a:cubicBezTo>
                    <a:cubicBezTo>
                      <a:pt x="167" y="494"/>
                      <a:pt x="0" y="761"/>
                      <a:pt x="33" y="1061"/>
                    </a:cubicBezTo>
                    <a:cubicBezTo>
                      <a:pt x="100" y="1494"/>
                      <a:pt x="500" y="1761"/>
                      <a:pt x="934" y="1895"/>
                    </a:cubicBezTo>
                    <a:cubicBezTo>
                      <a:pt x="1368" y="2062"/>
                      <a:pt x="1835" y="2162"/>
                      <a:pt x="2335" y="2195"/>
                    </a:cubicBezTo>
                    <a:cubicBezTo>
                      <a:pt x="2436" y="2204"/>
                      <a:pt x="2541" y="2211"/>
                      <a:pt x="2648" y="2211"/>
                    </a:cubicBezTo>
                    <a:cubicBezTo>
                      <a:pt x="2930" y="2211"/>
                      <a:pt x="3218" y="2164"/>
                      <a:pt x="3436" y="1995"/>
                    </a:cubicBezTo>
                    <a:cubicBezTo>
                      <a:pt x="3703" y="1728"/>
                      <a:pt x="3803" y="1261"/>
                      <a:pt x="3636" y="927"/>
                    </a:cubicBezTo>
                    <a:cubicBezTo>
                      <a:pt x="3330" y="232"/>
                      <a:pt x="2376" y="1"/>
                      <a:pt x="1603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5" name="Google Shape;4039;p69">
                <a:extLst>
                  <a:ext uri="{FF2B5EF4-FFF2-40B4-BE49-F238E27FC236}">
                    <a16:creationId xmlns:a16="http://schemas.microsoft.com/office/drawing/2014/main" id="{898701F5-FB4B-001C-1101-1DB3A3CC92BC}"/>
                  </a:ext>
                </a:extLst>
              </p:cNvPr>
              <p:cNvSpPr/>
              <p:nvPr/>
            </p:nvSpPr>
            <p:spPr>
              <a:xfrm>
                <a:off x="-145750" y="4559575"/>
                <a:ext cx="93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168" extrusionOk="0">
                    <a:moveTo>
                      <a:pt x="1359" y="1"/>
                    </a:moveTo>
                    <a:cubicBezTo>
                      <a:pt x="947" y="1"/>
                      <a:pt x="567" y="108"/>
                      <a:pt x="334" y="399"/>
                    </a:cubicBezTo>
                    <a:cubicBezTo>
                      <a:pt x="67" y="700"/>
                      <a:pt x="0" y="1133"/>
                      <a:pt x="200" y="1467"/>
                    </a:cubicBezTo>
                    <a:cubicBezTo>
                      <a:pt x="401" y="1800"/>
                      <a:pt x="801" y="1934"/>
                      <a:pt x="1168" y="2034"/>
                    </a:cubicBezTo>
                    <a:cubicBezTo>
                      <a:pt x="1635" y="2101"/>
                      <a:pt x="2068" y="2167"/>
                      <a:pt x="2569" y="2167"/>
                    </a:cubicBezTo>
                    <a:cubicBezTo>
                      <a:pt x="3002" y="2134"/>
                      <a:pt x="3503" y="2001"/>
                      <a:pt x="3670" y="1634"/>
                    </a:cubicBezTo>
                    <a:cubicBezTo>
                      <a:pt x="3736" y="1400"/>
                      <a:pt x="3703" y="1100"/>
                      <a:pt x="3536" y="866"/>
                    </a:cubicBezTo>
                    <a:cubicBezTo>
                      <a:pt x="3369" y="633"/>
                      <a:pt x="3136" y="466"/>
                      <a:pt x="2869" y="366"/>
                    </a:cubicBezTo>
                    <a:cubicBezTo>
                      <a:pt x="2475" y="178"/>
                      <a:pt x="1890" y="1"/>
                      <a:pt x="1359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6" name="Google Shape;4040;p69">
                <a:extLst>
                  <a:ext uri="{FF2B5EF4-FFF2-40B4-BE49-F238E27FC236}">
                    <a16:creationId xmlns:a16="http://schemas.microsoft.com/office/drawing/2014/main" id="{92AB06DF-9252-CA4E-E22E-87DF251FE744}"/>
                  </a:ext>
                </a:extLst>
              </p:cNvPr>
              <p:cNvSpPr/>
              <p:nvPr/>
            </p:nvSpPr>
            <p:spPr>
              <a:xfrm>
                <a:off x="12700" y="4136500"/>
                <a:ext cx="36277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9705" extrusionOk="0">
                    <a:moveTo>
                      <a:pt x="11744" y="0"/>
                    </a:moveTo>
                    <a:cubicBezTo>
                      <a:pt x="11246" y="0"/>
                      <a:pt x="10737" y="132"/>
                      <a:pt x="10241" y="277"/>
                    </a:cubicBezTo>
                    <a:cubicBezTo>
                      <a:pt x="7672" y="1011"/>
                      <a:pt x="5204" y="2212"/>
                      <a:pt x="3002" y="3846"/>
                    </a:cubicBezTo>
                    <a:cubicBezTo>
                      <a:pt x="2335" y="4346"/>
                      <a:pt x="367" y="5481"/>
                      <a:pt x="200" y="6348"/>
                    </a:cubicBezTo>
                    <a:cubicBezTo>
                      <a:pt x="0" y="7349"/>
                      <a:pt x="1568" y="8516"/>
                      <a:pt x="2302" y="8883"/>
                    </a:cubicBezTo>
                    <a:cubicBezTo>
                      <a:pt x="3302" y="9383"/>
                      <a:pt x="4403" y="9650"/>
                      <a:pt x="5537" y="9684"/>
                    </a:cubicBezTo>
                    <a:cubicBezTo>
                      <a:pt x="5763" y="9697"/>
                      <a:pt x="5989" y="9704"/>
                      <a:pt x="6216" y="9704"/>
                    </a:cubicBezTo>
                    <a:cubicBezTo>
                      <a:pt x="8177" y="9704"/>
                      <a:pt x="10184" y="9182"/>
                      <a:pt x="11708" y="8016"/>
                    </a:cubicBezTo>
                    <a:cubicBezTo>
                      <a:pt x="13410" y="6715"/>
                      <a:pt x="14510" y="4480"/>
                      <a:pt x="14144" y="2345"/>
                    </a:cubicBezTo>
                    <a:cubicBezTo>
                      <a:pt x="13977" y="1478"/>
                      <a:pt x="13476" y="510"/>
                      <a:pt x="12642" y="177"/>
                    </a:cubicBezTo>
                    <a:cubicBezTo>
                      <a:pt x="12351" y="50"/>
                      <a:pt x="12049" y="0"/>
                      <a:pt x="1174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7" name="Google Shape;4041;p69">
                <a:extLst>
                  <a:ext uri="{FF2B5EF4-FFF2-40B4-BE49-F238E27FC236}">
                    <a16:creationId xmlns:a16="http://schemas.microsoft.com/office/drawing/2014/main" id="{9BB20722-EE39-F260-45F7-B217D6EB7ED2}"/>
                  </a:ext>
                </a:extLst>
              </p:cNvPr>
              <p:cNvSpPr/>
              <p:nvPr/>
            </p:nvSpPr>
            <p:spPr>
              <a:xfrm>
                <a:off x="-24825" y="4000850"/>
                <a:ext cx="41780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5877" extrusionOk="0">
                    <a:moveTo>
                      <a:pt x="2808" y="1"/>
                    </a:moveTo>
                    <a:cubicBezTo>
                      <a:pt x="2168" y="1"/>
                      <a:pt x="1532" y="14"/>
                      <a:pt x="901" y="32"/>
                    </a:cubicBezTo>
                    <a:cubicBezTo>
                      <a:pt x="567" y="32"/>
                      <a:pt x="300" y="299"/>
                      <a:pt x="300" y="633"/>
                    </a:cubicBezTo>
                    <a:cubicBezTo>
                      <a:pt x="300" y="966"/>
                      <a:pt x="534" y="1266"/>
                      <a:pt x="901" y="1266"/>
                    </a:cubicBezTo>
                    <a:cubicBezTo>
                      <a:pt x="1184" y="1266"/>
                      <a:pt x="1468" y="1266"/>
                      <a:pt x="1753" y="1266"/>
                    </a:cubicBezTo>
                    <a:cubicBezTo>
                      <a:pt x="3743" y="1266"/>
                      <a:pt x="5746" y="1291"/>
                      <a:pt x="7672" y="1700"/>
                    </a:cubicBezTo>
                    <a:cubicBezTo>
                      <a:pt x="9340" y="2034"/>
                      <a:pt x="11708" y="2801"/>
                      <a:pt x="13343" y="4635"/>
                    </a:cubicBezTo>
                    <a:cubicBezTo>
                      <a:pt x="14844" y="6303"/>
                      <a:pt x="15378" y="8605"/>
                      <a:pt x="14744" y="10440"/>
                    </a:cubicBezTo>
                    <a:cubicBezTo>
                      <a:pt x="13843" y="13108"/>
                      <a:pt x="10808" y="14442"/>
                      <a:pt x="8173" y="14576"/>
                    </a:cubicBezTo>
                    <a:cubicBezTo>
                      <a:pt x="8022" y="14584"/>
                      <a:pt x="7855" y="14589"/>
                      <a:pt x="7674" y="14589"/>
                    </a:cubicBezTo>
                    <a:cubicBezTo>
                      <a:pt x="6409" y="14589"/>
                      <a:pt x="4482" y="14334"/>
                      <a:pt x="3169" y="13108"/>
                    </a:cubicBezTo>
                    <a:cubicBezTo>
                      <a:pt x="1368" y="11440"/>
                      <a:pt x="1234" y="8605"/>
                      <a:pt x="1234" y="5870"/>
                    </a:cubicBezTo>
                    <a:cubicBezTo>
                      <a:pt x="1234" y="5536"/>
                      <a:pt x="967" y="5236"/>
                      <a:pt x="634" y="5236"/>
                    </a:cubicBezTo>
                    <a:cubicBezTo>
                      <a:pt x="300" y="5236"/>
                      <a:pt x="0" y="5536"/>
                      <a:pt x="0" y="5870"/>
                    </a:cubicBezTo>
                    <a:cubicBezTo>
                      <a:pt x="0" y="8738"/>
                      <a:pt x="133" y="11974"/>
                      <a:pt x="2302" y="14042"/>
                    </a:cubicBezTo>
                    <a:cubicBezTo>
                      <a:pt x="3536" y="15243"/>
                      <a:pt x="5404" y="15877"/>
                      <a:pt x="7572" y="15877"/>
                    </a:cubicBezTo>
                    <a:cubicBezTo>
                      <a:pt x="7806" y="15877"/>
                      <a:pt x="8006" y="15877"/>
                      <a:pt x="8206" y="15810"/>
                    </a:cubicBezTo>
                    <a:cubicBezTo>
                      <a:pt x="11241" y="15643"/>
                      <a:pt x="14811" y="14042"/>
                      <a:pt x="15911" y="10873"/>
                    </a:cubicBezTo>
                    <a:cubicBezTo>
                      <a:pt x="16712" y="8572"/>
                      <a:pt x="16045" y="5803"/>
                      <a:pt x="14244" y="3801"/>
                    </a:cubicBezTo>
                    <a:cubicBezTo>
                      <a:pt x="12376" y="1733"/>
                      <a:pt x="9807" y="799"/>
                      <a:pt x="7906" y="432"/>
                    </a:cubicBezTo>
                    <a:cubicBezTo>
                      <a:pt x="6211" y="93"/>
                      <a:pt x="4499" y="1"/>
                      <a:pt x="280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8" name="Google Shape;4042;p69">
                <a:extLst>
                  <a:ext uri="{FF2B5EF4-FFF2-40B4-BE49-F238E27FC236}">
                    <a16:creationId xmlns:a16="http://schemas.microsoft.com/office/drawing/2014/main" id="{D06EEC7B-5FF0-50C0-9ADD-49F820425F33}"/>
                  </a:ext>
                </a:extLst>
              </p:cNvPr>
              <p:cNvSpPr/>
              <p:nvPr/>
            </p:nvSpPr>
            <p:spPr>
              <a:xfrm>
                <a:off x="-527700" y="4351375"/>
                <a:ext cx="219350" cy="3115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2462" extrusionOk="0">
                    <a:moveTo>
                      <a:pt x="5884" y="0"/>
                    </a:moveTo>
                    <a:cubicBezTo>
                      <a:pt x="5708" y="0"/>
                      <a:pt x="5525" y="67"/>
                      <a:pt x="5405" y="188"/>
                    </a:cubicBezTo>
                    <a:cubicBezTo>
                      <a:pt x="5138" y="388"/>
                      <a:pt x="5004" y="722"/>
                      <a:pt x="4938" y="1055"/>
                    </a:cubicBezTo>
                    <a:cubicBezTo>
                      <a:pt x="4671" y="1922"/>
                      <a:pt x="4404" y="2756"/>
                      <a:pt x="3970" y="3524"/>
                    </a:cubicBezTo>
                    <a:cubicBezTo>
                      <a:pt x="3770" y="3891"/>
                      <a:pt x="3570" y="4224"/>
                      <a:pt x="3303" y="4558"/>
                    </a:cubicBezTo>
                    <a:cubicBezTo>
                      <a:pt x="2569" y="5558"/>
                      <a:pt x="1568" y="6292"/>
                      <a:pt x="801" y="7293"/>
                    </a:cubicBezTo>
                    <a:cubicBezTo>
                      <a:pt x="334" y="7927"/>
                      <a:pt x="1" y="8694"/>
                      <a:pt x="101" y="9428"/>
                    </a:cubicBezTo>
                    <a:cubicBezTo>
                      <a:pt x="134" y="10028"/>
                      <a:pt x="434" y="10595"/>
                      <a:pt x="835" y="11029"/>
                    </a:cubicBezTo>
                    <a:cubicBezTo>
                      <a:pt x="1268" y="11429"/>
                      <a:pt x="1769" y="11763"/>
                      <a:pt x="2336" y="12030"/>
                    </a:cubicBezTo>
                    <a:cubicBezTo>
                      <a:pt x="3023" y="12300"/>
                      <a:pt x="3765" y="12461"/>
                      <a:pt x="4508" y="12461"/>
                    </a:cubicBezTo>
                    <a:cubicBezTo>
                      <a:pt x="4774" y="12461"/>
                      <a:pt x="5040" y="12441"/>
                      <a:pt x="5304" y="12397"/>
                    </a:cubicBezTo>
                    <a:cubicBezTo>
                      <a:pt x="6305" y="12197"/>
                      <a:pt x="7239" y="11629"/>
                      <a:pt x="7773" y="10796"/>
                    </a:cubicBezTo>
                    <a:cubicBezTo>
                      <a:pt x="8774" y="9261"/>
                      <a:pt x="8006" y="7527"/>
                      <a:pt x="7473" y="5959"/>
                    </a:cubicBezTo>
                    <a:cubicBezTo>
                      <a:pt x="7339" y="5625"/>
                      <a:pt x="7172" y="5292"/>
                      <a:pt x="7106" y="4925"/>
                    </a:cubicBezTo>
                    <a:cubicBezTo>
                      <a:pt x="7006" y="4458"/>
                      <a:pt x="6972" y="4024"/>
                      <a:pt x="6906" y="3524"/>
                    </a:cubicBezTo>
                    <a:cubicBezTo>
                      <a:pt x="6772" y="2556"/>
                      <a:pt x="6605" y="1589"/>
                      <a:pt x="6472" y="622"/>
                    </a:cubicBezTo>
                    <a:cubicBezTo>
                      <a:pt x="6439" y="455"/>
                      <a:pt x="6439" y="288"/>
                      <a:pt x="6305" y="188"/>
                    </a:cubicBezTo>
                    <a:cubicBezTo>
                      <a:pt x="6208" y="59"/>
                      <a:pt x="6049" y="0"/>
                      <a:pt x="5884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09" name="Google Shape;4043;p69">
                <a:extLst>
                  <a:ext uri="{FF2B5EF4-FFF2-40B4-BE49-F238E27FC236}">
                    <a16:creationId xmlns:a16="http://schemas.microsoft.com/office/drawing/2014/main" id="{F68E660B-93EC-6F39-0EBE-85E554583398}"/>
                  </a:ext>
                </a:extLst>
              </p:cNvPr>
              <p:cNvSpPr/>
              <p:nvPr/>
            </p:nvSpPr>
            <p:spPr>
              <a:xfrm>
                <a:off x="-472650" y="4511175"/>
                <a:ext cx="85925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731" extrusionOk="0">
                    <a:moveTo>
                      <a:pt x="167" y="0"/>
                    </a:moveTo>
                    <a:cubicBezTo>
                      <a:pt x="0" y="34"/>
                      <a:pt x="0" y="234"/>
                      <a:pt x="67" y="401"/>
                    </a:cubicBezTo>
                    <a:cubicBezTo>
                      <a:pt x="273" y="1196"/>
                      <a:pt x="1051" y="1731"/>
                      <a:pt x="1873" y="1731"/>
                    </a:cubicBezTo>
                    <a:cubicBezTo>
                      <a:pt x="1982" y="1731"/>
                      <a:pt x="2092" y="1721"/>
                      <a:pt x="2202" y="1702"/>
                    </a:cubicBezTo>
                    <a:cubicBezTo>
                      <a:pt x="2669" y="1568"/>
                      <a:pt x="3102" y="1301"/>
                      <a:pt x="3369" y="834"/>
                    </a:cubicBezTo>
                    <a:cubicBezTo>
                      <a:pt x="3403" y="734"/>
                      <a:pt x="3436" y="668"/>
                      <a:pt x="3403" y="567"/>
                    </a:cubicBezTo>
                    <a:cubicBezTo>
                      <a:pt x="3378" y="519"/>
                      <a:pt x="3300" y="488"/>
                      <a:pt x="3208" y="488"/>
                    </a:cubicBezTo>
                    <a:cubicBezTo>
                      <a:pt x="3174" y="488"/>
                      <a:pt x="3138" y="492"/>
                      <a:pt x="3102" y="501"/>
                    </a:cubicBezTo>
                    <a:cubicBezTo>
                      <a:pt x="2168" y="467"/>
                      <a:pt x="1268" y="234"/>
                      <a:pt x="334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10" name="Google Shape;4044;p69">
                <a:extLst>
                  <a:ext uri="{FF2B5EF4-FFF2-40B4-BE49-F238E27FC236}">
                    <a16:creationId xmlns:a16="http://schemas.microsoft.com/office/drawing/2014/main" id="{E9C013A5-251F-B312-E941-43AFED078A33}"/>
                  </a:ext>
                </a:extLst>
              </p:cNvPr>
              <p:cNvSpPr/>
              <p:nvPr/>
            </p:nvSpPr>
            <p:spPr>
              <a:xfrm>
                <a:off x="-458475" y="4535500"/>
                <a:ext cx="106775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3498" extrusionOk="0">
                    <a:moveTo>
                      <a:pt x="863" y="1"/>
                    </a:moveTo>
                    <a:cubicBezTo>
                      <a:pt x="731" y="1"/>
                      <a:pt x="592" y="91"/>
                      <a:pt x="501" y="228"/>
                    </a:cubicBezTo>
                    <a:cubicBezTo>
                      <a:pt x="0" y="1196"/>
                      <a:pt x="334" y="2497"/>
                      <a:pt x="1235" y="3097"/>
                    </a:cubicBezTo>
                    <a:cubicBezTo>
                      <a:pt x="1635" y="3364"/>
                      <a:pt x="2068" y="3497"/>
                      <a:pt x="2502" y="3497"/>
                    </a:cubicBezTo>
                    <a:cubicBezTo>
                      <a:pt x="3136" y="3497"/>
                      <a:pt x="3736" y="3230"/>
                      <a:pt x="4137" y="2697"/>
                    </a:cubicBezTo>
                    <a:cubicBezTo>
                      <a:pt x="4270" y="2530"/>
                      <a:pt x="4237" y="2263"/>
                      <a:pt x="4070" y="2096"/>
                    </a:cubicBezTo>
                    <a:cubicBezTo>
                      <a:pt x="4003" y="2029"/>
                      <a:pt x="3924" y="2000"/>
                      <a:pt x="3844" y="2000"/>
                    </a:cubicBezTo>
                    <a:cubicBezTo>
                      <a:pt x="3725" y="2000"/>
                      <a:pt x="3602" y="2063"/>
                      <a:pt x="3503" y="2163"/>
                    </a:cubicBezTo>
                    <a:cubicBezTo>
                      <a:pt x="3245" y="2461"/>
                      <a:pt x="2833" y="2617"/>
                      <a:pt x="2429" y="2617"/>
                    </a:cubicBezTo>
                    <a:cubicBezTo>
                      <a:pt x="2155" y="2617"/>
                      <a:pt x="1884" y="2545"/>
                      <a:pt x="1668" y="2396"/>
                    </a:cubicBezTo>
                    <a:cubicBezTo>
                      <a:pt x="1134" y="2030"/>
                      <a:pt x="901" y="1196"/>
                      <a:pt x="1201" y="595"/>
                    </a:cubicBezTo>
                    <a:cubicBezTo>
                      <a:pt x="1335" y="428"/>
                      <a:pt x="1235" y="195"/>
                      <a:pt x="1034" y="61"/>
                    </a:cubicBezTo>
                    <a:cubicBezTo>
                      <a:pt x="982" y="20"/>
                      <a:pt x="923" y="1"/>
                      <a:pt x="86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11" name="Google Shape;4045;p69">
                <a:extLst>
                  <a:ext uri="{FF2B5EF4-FFF2-40B4-BE49-F238E27FC236}">
                    <a16:creationId xmlns:a16="http://schemas.microsoft.com/office/drawing/2014/main" id="{CA775F89-EFBD-2C51-B8F0-1FD1C7951EA6}"/>
                  </a:ext>
                </a:extLst>
              </p:cNvPr>
              <p:cNvSpPr/>
              <p:nvPr/>
            </p:nvSpPr>
            <p:spPr>
              <a:xfrm>
                <a:off x="-499350" y="4575550"/>
                <a:ext cx="709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1329" extrusionOk="0">
                    <a:moveTo>
                      <a:pt x="480" y="1"/>
                    </a:moveTo>
                    <a:cubicBezTo>
                      <a:pt x="378" y="1"/>
                      <a:pt x="276" y="34"/>
                      <a:pt x="201" y="94"/>
                    </a:cubicBezTo>
                    <a:cubicBezTo>
                      <a:pt x="1" y="227"/>
                      <a:pt x="1" y="494"/>
                      <a:pt x="134" y="661"/>
                    </a:cubicBezTo>
                    <a:cubicBezTo>
                      <a:pt x="434" y="1061"/>
                      <a:pt x="868" y="1295"/>
                      <a:pt x="1335" y="1328"/>
                    </a:cubicBezTo>
                    <a:lnTo>
                      <a:pt x="1502" y="1328"/>
                    </a:lnTo>
                    <a:cubicBezTo>
                      <a:pt x="1936" y="1328"/>
                      <a:pt x="2336" y="1161"/>
                      <a:pt x="2636" y="928"/>
                    </a:cubicBezTo>
                    <a:cubicBezTo>
                      <a:pt x="2803" y="761"/>
                      <a:pt x="2836" y="494"/>
                      <a:pt x="2669" y="327"/>
                    </a:cubicBezTo>
                    <a:cubicBezTo>
                      <a:pt x="2578" y="236"/>
                      <a:pt x="2466" y="184"/>
                      <a:pt x="2356" y="184"/>
                    </a:cubicBezTo>
                    <a:cubicBezTo>
                      <a:pt x="2266" y="184"/>
                      <a:pt x="2177" y="219"/>
                      <a:pt x="2102" y="294"/>
                    </a:cubicBezTo>
                    <a:cubicBezTo>
                      <a:pt x="1971" y="425"/>
                      <a:pt x="1778" y="515"/>
                      <a:pt x="1588" y="515"/>
                    </a:cubicBezTo>
                    <a:cubicBezTo>
                      <a:pt x="1537" y="515"/>
                      <a:pt x="1485" y="508"/>
                      <a:pt x="1435" y="494"/>
                    </a:cubicBezTo>
                    <a:cubicBezTo>
                      <a:pt x="1168" y="494"/>
                      <a:pt x="968" y="394"/>
                      <a:pt x="801" y="161"/>
                    </a:cubicBezTo>
                    <a:cubicBezTo>
                      <a:pt x="728" y="50"/>
                      <a:pt x="604" y="1"/>
                      <a:pt x="480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12" name="Google Shape;4046;p69">
                <a:extLst>
                  <a:ext uri="{FF2B5EF4-FFF2-40B4-BE49-F238E27FC236}">
                    <a16:creationId xmlns:a16="http://schemas.microsoft.com/office/drawing/2014/main" id="{57F86B4E-4192-752A-591D-4897E231EAD3}"/>
                  </a:ext>
                </a:extLst>
              </p:cNvPr>
              <p:cNvSpPr/>
              <p:nvPr/>
            </p:nvSpPr>
            <p:spPr>
              <a:xfrm>
                <a:off x="-216650" y="4292275"/>
                <a:ext cx="12095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1718" extrusionOk="0">
                    <a:moveTo>
                      <a:pt x="1977" y="0"/>
                    </a:moveTo>
                    <a:cubicBezTo>
                      <a:pt x="1491" y="0"/>
                      <a:pt x="1006" y="59"/>
                      <a:pt x="535" y="184"/>
                    </a:cubicBezTo>
                    <a:cubicBezTo>
                      <a:pt x="201" y="284"/>
                      <a:pt x="1" y="617"/>
                      <a:pt x="68" y="951"/>
                    </a:cubicBezTo>
                    <a:cubicBezTo>
                      <a:pt x="155" y="1241"/>
                      <a:pt x="419" y="1431"/>
                      <a:pt x="706" y="1431"/>
                    </a:cubicBezTo>
                    <a:cubicBezTo>
                      <a:pt x="749" y="1431"/>
                      <a:pt x="792" y="1426"/>
                      <a:pt x="835" y="1418"/>
                    </a:cubicBezTo>
                    <a:cubicBezTo>
                      <a:pt x="1212" y="1317"/>
                      <a:pt x="1593" y="1269"/>
                      <a:pt x="1974" y="1269"/>
                    </a:cubicBezTo>
                    <a:cubicBezTo>
                      <a:pt x="2605" y="1269"/>
                      <a:pt x="3234" y="1402"/>
                      <a:pt x="3837" y="1651"/>
                    </a:cubicBezTo>
                    <a:cubicBezTo>
                      <a:pt x="3904" y="1718"/>
                      <a:pt x="4004" y="1718"/>
                      <a:pt x="4070" y="1718"/>
                    </a:cubicBezTo>
                    <a:cubicBezTo>
                      <a:pt x="4337" y="1718"/>
                      <a:pt x="4537" y="1551"/>
                      <a:pt x="4704" y="1318"/>
                    </a:cubicBezTo>
                    <a:cubicBezTo>
                      <a:pt x="4838" y="984"/>
                      <a:pt x="4704" y="617"/>
                      <a:pt x="4371" y="484"/>
                    </a:cubicBezTo>
                    <a:cubicBezTo>
                      <a:pt x="3617" y="170"/>
                      <a:pt x="2797" y="0"/>
                      <a:pt x="1977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13" name="Google Shape;4047;p69">
                <a:extLst>
                  <a:ext uri="{FF2B5EF4-FFF2-40B4-BE49-F238E27FC236}">
                    <a16:creationId xmlns:a16="http://schemas.microsoft.com/office/drawing/2014/main" id="{DDA21311-D32B-9A6E-2236-5BB6727BCF6F}"/>
                  </a:ext>
                </a:extLst>
              </p:cNvPr>
              <p:cNvSpPr/>
              <p:nvPr/>
            </p:nvSpPr>
            <p:spPr>
              <a:xfrm>
                <a:off x="-607750" y="4243200"/>
                <a:ext cx="884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80" extrusionOk="0">
                    <a:moveTo>
                      <a:pt x="930" y="0"/>
                    </a:moveTo>
                    <a:cubicBezTo>
                      <a:pt x="831" y="0"/>
                      <a:pt x="732" y="4"/>
                      <a:pt x="634" y="12"/>
                    </a:cubicBezTo>
                    <a:cubicBezTo>
                      <a:pt x="301" y="45"/>
                      <a:pt x="0" y="345"/>
                      <a:pt x="34" y="679"/>
                    </a:cubicBezTo>
                    <a:cubicBezTo>
                      <a:pt x="100" y="1012"/>
                      <a:pt x="367" y="1246"/>
                      <a:pt x="701" y="1246"/>
                    </a:cubicBezTo>
                    <a:cubicBezTo>
                      <a:pt x="754" y="1243"/>
                      <a:pt x="807" y="1242"/>
                      <a:pt x="860" y="1242"/>
                    </a:cubicBezTo>
                    <a:cubicBezTo>
                      <a:pt x="1440" y="1242"/>
                      <a:pt x="2013" y="1407"/>
                      <a:pt x="2502" y="1713"/>
                    </a:cubicBezTo>
                    <a:cubicBezTo>
                      <a:pt x="2636" y="1746"/>
                      <a:pt x="2702" y="1780"/>
                      <a:pt x="2836" y="1780"/>
                    </a:cubicBezTo>
                    <a:cubicBezTo>
                      <a:pt x="3103" y="1780"/>
                      <a:pt x="3269" y="1680"/>
                      <a:pt x="3369" y="1513"/>
                    </a:cubicBezTo>
                    <a:cubicBezTo>
                      <a:pt x="3536" y="1213"/>
                      <a:pt x="3470" y="779"/>
                      <a:pt x="3169" y="612"/>
                    </a:cubicBezTo>
                    <a:cubicBezTo>
                      <a:pt x="2489" y="228"/>
                      <a:pt x="1704" y="0"/>
                      <a:pt x="93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214" name="Google Shape;3964;p69">
            <a:extLst>
              <a:ext uri="{FF2B5EF4-FFF2-40B4-BE49-F238E27FC236}">
                <a16:creationId xmlns:a16="http://schemas.microsoft.com/office/drawing/2014/main" id="{E6251FD8-06E5-CAD4-5835-C35F46E065AF}"/>
              </a:ext>
            </a:extLst>
          </p:cNvPr>
          <p:cNvGrpSpPr/>
          <p:nvPr/>
        </p:nvGrpSpPr>
        <p:grpSpPr>
          <a:xfrm>
            <a:off x="7400093" y="4545817"/>
            <a:ext cx="1218000" cy="1886465"/>
            <a:chOff x="3214550" y="452394"/>
            <a:chExt cx="1125000" cy="1742425"/>
          </a:xfrm>
        </p:grpSpPr>
        <p:sp>
          <p:nvSpPr>
            <p:cNvPr id="215" name="Google Shape;3965;p69">
              <a:extLst>
                <a:ext uri="{FF2B5EF4-FFF2-40B4-BE49-F238E27FC236}">
                  <a16:creationId xmlns:a16="http://schemas.microsoft.com/office/drawing/2014/main" id="{7574492B-8F48-6364-E04F-38CD2F31000C}"/>
                </a:ext>
              </a:extLst>
            </p:cNvPr>
            <p:cNvSpPr/>
            <p:nvPr/>
          </p:nvSpPr>
          <p:spPr>
            <a:xfrm>
              <a:off x="3233325" y="467694"/>
              <a:ext cx="1087450" cy="1711825"/>
            </a:xfrm>
            <a:custGeom>
              <a:avLst/>
              <a:gdLst/>
              <a:ahLst/>
              <a:cxnLst/>
              <a:rect l="l" t="t" r="r" b="b"/>
              <a:pathLst>
                <a:path w="43498" h="68473" extrusionOk="0">
                  <a:moveTo>
                    <a:pt x="8554" y="1"/>
                  </a:moveTo>
                  <a:cubicBezTo>
                    <a:pt x="8418" y="1"/>
                    <a:pt x="8280" y="14"/>
                    <a:pt x="8139" y="42"/>
                  </a:cubicBezTo>
                  <a:cubicBezTo>
                    <a:pt x="6438" y="376"/>
                    <a:pt x="5838" y="2544"/>
                    <a:pt x="5804" y="4279"/>
                  </a:cubicBezTo>
                  <a:cubicBezTo>
                    <a:pt x="5537" y="11784"/>
                    <a:pt x="7806" y="19356"/>
                    <a:pt x="12009" y="25561"/>
                  </a:cubicBezTo>
                  <a:cubicBezTo>
                    <a:pt x="7605" y="27595"/>
                    <a:pt x="3703" y="33733"/>
                    <a:pt x="2202" y="38236"/>
                  </a:cubicBezTo>
                  <a:cubicBezTo>
                    <a:pt x="867" y="42139"/>
                    <a:pt x="1268" y="46943"/>
                    <a:pt x="4270" y="49811"/>
                  </a:cubicBezTo>
                  <a:cubicBezTo>
                    <a:pt x="6305" y="51746"/>
                    <a:pt x="9140" y="52547"/>
                    <a:pt x="11942" y="52947"/>
                  </a:cubicBezTo>
                  <a:cubicBezTo>
                    <a:pt x="12009" y="52947"/>
                    <a:pt x="12109" y="52947"/>
                    <a:pt x="12142" y="52980"/>
                  </a:cubicBezTo>
                  <a:cubicBezTo>
                    <a:pt x="11608" y="53314"/>
                    <a:pt x="11108" y="53781"/>
                    <a:pt x="10808" y="54148"/>
                  </a:cubicBezTo>
                  <a:cubicBezTo>
                    <a:pt x="9540" y="55916"/>
                    <a:pt x="8806" y="57984"/>
                    <a:pt x="8706" y="60152"/>
                  </a:cubicBezTo>
                  <a:lnTo>
                    <a:pt x="8706" y="60219"/>
                  </a:lnTo>
                  <a:cubicBezTo>
                    <a:pt x="8373" y="60486"/>
                    <a:pt x="8106" y="60786"/>
                    <a:pt x="7839" y="61119"/>
                  </a:cubicBezTo>
                  <a:cubicBezTo>
                    <a:pt x="6938" y="62420"/>
                    <a:pt x="6705" y="64222"/>
                    <a:pt x="7305" y="65723"/>
                  </a:cubicBezTo>
                  <a:cubicBezTo>
                    <a:pt x="6760" y="65974"/>
                    <a:pt x="6135" y="66055"/>
                    <a:pt x="5515" y="66055"/>
                  </a:cubicBezTo>
                  <a:cubicBezTo>
                    <a:pt x="5148" y="66055"/>
                    <a:pt x="4783" y="66027"/>
                    <a:pt x="4437" y="65990"/>
                  </a:cubicBezTo>
                  <a:cubicBezTo>
                    <a:pt x="4029" y="65961"/>
                    <a:pt x="3609" y="65927"/>
                    <a:pt x="3193" y="65927"/>
                  </a:cubicBezTo>
                  <a:cubicBezTo>
                    <a:pt x="2621" y="65927"/>
                    <a:pt x="2055" y="65992"/>
                    <a:pt x="1534" y="66223"/>
                  </a:cubicBezTo>
                  <a:cubicBezTo>
                    <a:pt x="634" y="66590"/>
                    <a:pt x="0" y="67491"/>
                    <a:pt x="200" y="68458"/>
                  </a:cubicBezTo>
                  <a:lnTo>
                    <a:pt x="16345" y="68458"/>
                  </a:lnTo>
                  <a:cubicBezTo>
                    <a:pt x="18258" y="68458"/>
                    <a:pt x="20200" y="68473"/>
                    <a:pt x="22122" y="68473"/>
                  </a:cubicBezTo>
                  <a:cubicBezTo>
                    <a:pt x="23083" y="68473"/>
                    <a:pt x="24039" y="68469"/>
                    <a:pt x="24985" y="68458"/>
                  </a:cubicBezTo>
                  <a:lnTo>
                    <a:pt x="43331" y="68458"/>
                  </a:lnTo>
                  <a:cubicBezTo>
                    <a:pt x="43498" y="67424"/>
                    <a:pt x="42864" y="66490"/>
                    <a:pt x="41963" y="66156"/>
                  </a:cubicBezTo>
                  <a:cubicBezTo>
                    <a:pt x="41438" y="65950"/>
                    <a:pt x="40892" y="65891"/>
                    <a:pt x="40343" y="65891"/>
                  </a:cubicBezTo>
                  <a:cubicBezTo>
                    <a:pt x="39915" y="65891"/>
                    <a:pt x="39485" y="65927"/>
                    <a:pt x="39061" y="65956"/>
                  </a:cubicBezTo>
                  <a:cubicBezTo>
                    <a:pt x="38725" y="65992"/>
                    <a:pt x="38371" y="66020"/>
                    <a:pt x="38015" y="66020"/>
                  </a:cubicBezTo>
                  <a:cubicBezTo>
                    <a:pt x="37384" y="66020"/>
                    <a:pt x="36747" y="65933"/>
                    <a:pt x="36193" y="65656"/>
                  </a:cubicBezTo>
                  <a:cubicBezTo>
                    <a:pt x="36793" y="64155"/>
                    <a:pt x="36559" y="62420"/>
                    <a:pt x="35659" y="61086"/>
                  </a:cubicBezTo>
                  <a:cubicBezTo>
                    <a:pt x="35492" y="60819"/>
                    <a:pt x="35292" y="60619"/>
                    <a:pt x="35058" y="60419"/>
                  </a:cubicBezTo>
                  <a:lnTo>
                    <a:pt x="35058" y="60119"/>
                  </a:lnTo>
                  <a:cubicBezTo>
                    <a:pt x="34992" y="57950"/>
                    <a:pt x="34224" y="55882"/>
                    <a:pt x="32990" y="54114"/>
                  </a:cubicBezTo>
                  <a:cubicBezTo>
                    <a:pt x="32723" y="53781"/>
                    <a:pt x="32323" y="53414"/>
                    <a:pt x="31856" y="53080"/>
                  </a:cubicBezTo>
                  <a:cubicBezTo>
                    <a:pt x="33657" y="52780"/>
                    <a:pt x="35459" y="52313"/>
                    <a:pt x="36993" y="51379"/>
                  </a:cubicBezTo>
                  <a:cubicBezTo>
                    <a:pt x="39195" y="49978"/>
                    <a:pt x="40729" y="47810"/>
                    <a:pt x="41363" y="45308"/>
                  </a:cubicBezTo>
                  <a:cubicBezTo>
                    <a:pt x="42063" y="42473"/>
                    <a:pt x="41630" y="39471"/>
                    <a:pt x="40562" y="36735"/>
                  </a:cubicBezTo>
                  <a:cubicBezTo>
                    <a:pt x="39061" y="32799"/>
                    <a:pt x="35726" y="28629"/>
                    <a:pt x="31889" y="26228"/>
                  </a:cubicBezTo>
                  <a:cubicBezTo>
                    <a:pt x="36293" y="20057"/>
                    <a:pt x="38661" y="12451"/>
                    <a:pt x="38528" y="4913"/>
                  </a:cubicBezTo>
                  <a:cubicBezTo>
                    <a:pt x="38494" y="3178"/>
                    <a:pt x="37994" y="943"/>
                    <a:pt x="36226" y="609"/>
                  </a:cubicBezTo>
                  <a:cubicBezTo>
                    <a:pt x="36085" y="581"/>
                    <a:pt x="35946" y="568"/>
                    <a:pt x="35810" y="568"/>
                  </a:cubicBezTo>
                  <a:cubicBezTo>
                    <a:pt x="34337" y="568"/>
                    <a:pt x="33162" y="2140"/>
                    <a:pt x="32490" y="3545"/>
                  </a:cubicBezTo>
                  <a:cubicBezTo>
                    <a:pt x="29221" y="9949"/>
                    <a:pt x="27453" y="17088"/>
                    <a:pt x="27286" y="24260"/>
                  </a:cubicBezTo>
                  <a:cubicBezTo>
                    <a:pt x="25397" y="23764"/>
                    <a:pt x="23437" y="23511"/>
                    <a:pt x="21478" y="23511"/>
                  </a:cubicBezTo>
                  <a:cubicBezTo>
                    <a:pt x="19875" y="23511"/>
                    <a:pt x="18273" y="23681"/>
                    <a:pt x="16712" y="24026"/>
                  </a:cubicBezTo>
                  <a:cubicBezTo>
                    <a:pt x="16679" y="16754"/>
                    <a:pt x="15011" y="9549"/>
                    <a:pt x="11842" y="3011"/>
                  </a:cubicBezTo>
                  <a:cubicBezTo>
                    <a:pt x="11170" y="1576"/>
                    <a:pt x="10023" y="1"/>
                    <a:pt x="855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2B2B2B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216" name="Google Shape;3966;p69">
              <a:extLst>
                <a:ext uri="{FF2B5EF4-FFF2-40B4-BE49-F238E27FC236}">
                  <a16:creationId xmlns:a16="http://schemas.microsoft.com/office/drawing/2014/main" id="{15F70AA2-9CB1-0078-5BED-A3C726AE5A55}"/>
                </a:ext>
              </a:extLst>
            </p:cNvPr>
            <p:cNvGrpSpPr/>
            <p:nvPr/>
          </p:nvGrpSpPr>
          <p:grpSpPr>
            <a:xfrm>
              <a:off x="3214550" y="452394"/>
              <a:ext cx="1125000" cy="1742425"/>
              <a:chOff x="-2216400" y="442100"/>
              <a:chExt cx="1125000" cy="1742425"/>
            </a:xfrm>
          </p:grpSpPr>
          <p:sp>
            <p:nvSpPr>
              <p:cNvPr id="217" name="Google Shape;3967;p69">
                <a:extLst>
                  <a:ext uri="{FF2B5EF4-FFF2-40B4-BE49-F238E27FC236}">
                    <a16:creationId xmlns:a16="http://schemas.microsoft.com/office/drawing/2014/main" id="{0D3A0DF2-E3A1-42E5-3501-4B04B7E11049}"/>
                  </a:ext>
                </a:extLst>
              </p:cNvPr>
              <p:cNvSpPr/>
              <p:nvPr/>
            </p:nvSpPr>
            <p:spPr>
              <a:xfrm>
                <a:off x="-1554250" y="1933500"/>
                <a:ext cx="44450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9407" extrusionOk="0">
                    <a:moveTo>
                      <a:pt x="5838" y="0"/>
                    </a:moveTo>
                    <a:lnTo>
                      <a:pt x="0" y="9407"/>
                    </a:lnTo>
                    <a:lnTo>
                      <a:pt x="17546" y="9407"/>
                    </a:lnTo>
                    <a:cubicBezTo>
                      <a:pt x="17779" y="8440"/>
                      <a:pt x="17146" y="7539"/>
                      <a:pt x="16212" y="7172"/>
                    </a:cubicBezTo>
                    <a:cubicBezTo>
                      <a:pt x="15710" y="6940"/>
                      <a:pt x="15152" y="6876"/>
                      <a:pt x="14584" y="6876"/>
                    </a:cubicBezTo>
                    <a:cubicBezTo>
                      <a:pt x="14170" y="6876"/>
                      <a:pt x="13751" y="6910"/>
                      <a:pt x="13343" y="6939"/>
                    </a:cubicBezTo>
                    <a:cubicBezTo>
                      <a:pt x="12984" y="6976"/>
                      <a:pt x="12616" y="7004"/>
                      <a:pt x="12250" y="7004"/>
                    </a:cubicBezTo>
                    <a:cubicBezTo>
                      <a:pt x="11631" y="7004"/>
                      <a:pt x="11020" y="6923"/>
                      <a:pt x="10474" y="6672"/>
                    </a:cubicBezTo>
                    <a:cubicBezTo>
                      <a:pt x="11041" y="5171"/>
                      <a:pt x="10841" y="3369"/>
                      <a:pt x="9940" y="2068"/>
                    </a:cubicBezTo>
                    <a:cubicBezTo>
                      <a:pt x="9006" y="767"/>
                      <a:pt x="7439" y="0"/>
                      <a:pt x="583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18" name="Google Shape;3968;p69">
                <a:extLst>
                  <a:ext uri="{FF2B5EF4-FFF2-40B4-BE49-F238E27FC236}">
                    <a16:creationId xmlns:a16="http://schemas.microsoft.com/office/drawing/2014/main" id="{066B4F61-E346-1AF4-2DDB-3D5A0BDC0195}"/>
                  </a:ext>
                </a:extLst>
              </p:cNvPr>
              <p:cNvSpPr/>
              <p:nvPr/>
            </p:nvSpPr>
            <p:spPr>
              <a:xfrm>
                <a:off x="-2198050" y="1933500"/>
                <a:ext cx="443675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9407" extrusionOk="0">
                    <a:moveTo>
                      <a:pt x="11909" y="0"/>
                    </a:moveTo>
                    <a:cubicBezTo>
                      <a:pt x="10341" y="0"/>
                      <a:pt x="8740" y="767"/>
                      <a:pt x="7839" y="2068"/>
                    </a:cubicBezTo>
                    <a:cubicBezTo>
                      <a:pt x="6905" y="3369"/>
                      <a:pt x="6705" y="5171"/>
                      <a:pt x="7272" y="6672"/>
                    </a:cubicBezTo>
                    <a:cubicBezTo>
                      <a:pt x="6727" y="6923"/>
                      <a:pt x="6115" y="7004"/>
                      <a:pt x="5496" y="7004"/>
                    </a:cubicBezTo>
                    <a:cubicBezTo>
                      <a:pt x="5131" y="7004"/>
                      <a:pt x="4763" y="6976"/>
                      <a:pt x="4403" y="6939"/>
                    </a:cubicBezTo>
                    <a:cubicBezTo>
                      <a:pt x="3996" y="6910"/>
                      <a:pt x="3576" y="6876"/>
                      <a:pt x="3162" y="6876"/>
                    </a:cubicBezTo>
                    <a:cubicBezTo>
                      <a:pt x="2594" y="6876"/>
                      <a:pt x="2036" y="6940"/>
                      <a:pt x="1535" y="7172"/>
                    </a:cubicBezTo>
                    <a:cubicBezTo>
                      <a:pt x="601" y="7539"/>
                      <a:pt x="0" y="8440"/>
                      <a:pt x="200" y="9407"/>
                    </a:cubicBezTo>
                    <a:lnTo>
                      <a:pt x="17746" y="9407"/>
                    </a:lnTo>
                    <a:lnTo>
                      <a:pt x="11909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19" name="Google Shape;3969;p69">
                <a:extLst>
                  <a:ext uri="{FF2B5EF4-FFF2-40B4-BE49-F238E27FC236}">
                    <a16:creationId xmlns:a16="http://schemas.microsoft.com/office/drawing/2014/main" id="{ECE03A44-369A-1F52-E813-9C278A85C882}"/>
                  </a:ext>
                </a:extLst>
              </p:cNvPr>
              <p:cNvSpPr/>
              <p:nvPr/>
            </p:nvSpPr>
            <p:spPr>
              <a:xfrm>
                <a:off x="-1570100" y="1917625"/>
                <a:ext cx="47870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676" extrusionOk="0">
                    <a:moveTo>
                      <a:pt x="6772" y="1169"/>
                    </a:moveTo>
                    <a:cubicBezTo>
                      <a:pt x="8039" y="1236"/>
                      <a:pt x="9307" y="1970"/>
                      <a:pt x="10007" y="3004"/>
                    </a:cubicBezTo>
                    <a:cubicBezTo>
                      <a:pt x="10808" y="4171"/>
                      <a:pt x="11008" y="5706"/>
                      <a:pt x="10508" y="7006"/>
                    </a:cubicBezTo>
                    <a:cubicBezTo>
                      <a:pt x="10441" y="7307"/>
                      <a:pt x="10541" y="7674"/>
                      <a:pt x="10841" y="7807"/>
                    </a:cubicBezTo>
                    <a:cubicBezTo>
                      <a:pt x="11477" y="8136"/>
                      <a:pt x="12170" y="8220"/>
                      <a:pt x="12883" y="8220"/>
                    </a:cubicBezTo>
                    <a:cubicBezTo>
                      <a:pt x="13255" y="8220"/>
                      <a:pt x="13633" y="8197"/>
                      <a:pt x="14010" y="8174"/>
                    </a:cubicBezTo>
                    <a:lnTo>
                      <a:pt x="14077" y="8174"/>
                    </a:lnTo>
                    <a:cubicBezTo>
                      <a:pt x="14448" y="8133"/>
                      <a:pt x="14824" y="8103"/>
                      <a:pt x="15189" y="8103"/>
                    </a:cubicBezTo>
                    <a:cubicBezTo>
                      <a:pt x="15712" y="8103"/>
                      <a:pt x="16214" y="8164"/>
                      <a:pt x="16645" y="8341"/>
                    </a:cubicBezTo>
                    <a:cubicBezTo>
                      <a:pt x="17112" y="8541"/>
                      <a:pt x="17479" y="8975"/>
                      <a:pt x="17579" y="9375"/>
                    </a:cubicBezTo>
                    <a:lnTo>
                      <a:pt x="1768" y="9375"/>
                    </a:lnTo>
                    <a:lnTo>
                      <a:pt x="6772" y="1169"/>
                    </a:lnTo>
                    <a:close/>
                    <a:moveTo>
                      <a:pt x="6602" y="1"/>
                    </a:moveTo>
                    <a:cubicBezTo>
                      <a:pt x="6569" y="1"/>
                      <a:pt x="6537" y="1"/>
                      <a:pt x="6505" y="1"/>
                    </a:cubicBezTo>
                    <a:cubicBezTo>
                      <a:pt x="6271" y="1"/>
                      <a:pt x="6105" y="101"/>
                      <a:pt x="5971" y="268"/>
                    </a:cubicBezTo>
                    <a:lnTo>
                      <a:pt x="134" y="9708"/>
                    </a:lnTo>
                    <a:cubicBezTo>
                      <a:pt x="0" y="9875"/>
                      <a:pt x="0" y="10109"/>
                      <a:pt x="134" y="10342"/>
                    </a:cubicBezTo>
                    <a:cubicBezTo>
                      <a:pt x="267" y="10542"/>
                      <a:pt x="467" y="10676"/>
                      <a:pt x="667" y="10676"/>
                    </a:cubicBezTo>
                    <a:lnTo>
                      <a:pt x="18247" y="10676"/>
                    </a:lnTo>
                    <a:cubicBezTo>
                      <a:pt x="18513" y="10676"/>
                      <a:pt x="18780" y="10476"/>
                      <a:pt x="18914" y="10209"/>
                    </a:cubicBezTo>
                    <a:cubicBezTo>
                      <a:pt x="19147" y="9008"/>
                      <a:pt x="18447" y="7740"/>
                      <a:pt x="17179" y="7240"/>
                    </a:cubicBezTo>
                    <a:cubicBezTo>
                      <a:pt x="16569" y="7004"/>
                      <a:pt x="15946" y="6930"/>
                      <a:pt x="15333" y="6930"/>
                    </a:cubicBezTo>
                    <a:cubicBezTo>
                      <a:pt x="14908" y="6930"/>
                      <a:pt x="14487" y="6965"/>
                      <a:pt x="14077" y="7006"/>
                    </a:cubicBezTo>
                    <a:lnTo>
                      <a:pt x="14010" y="7006"/>
                    </a:lnTo>
                    <a:cubicBezTo>
                      <a:pt x="13724" y="7020"/>
                      <a:pt x="13438" y="7034"/>
                      <a:pt x="13157" y="7034"/>
                    </a:cubicBezTo>
                    <a:cubicBezTo>
                      <a:pt x="12749" y="7034"/>
                      <a:pt x="12351" y="7005"/>
                      <a:pt x="11975" y="6906"/>
                    </a:cubicBezTo>
                    <a:cubicBezTo>
                      <a:pt x="12342" y="5372"/>
                      <a:pt x="12076" y="3671"/>
                      <a:pt x="11142" y="2370"/>
                    </a:cubicBezTo>
                    <a:cubicBezTo>
                      <a:pt x="10126" y="896"/>
                      <a:pt x="8370" y="1"/>
                      <a:pt x="660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0" name="Google Shape;3970;p69">
                <a:extLst>
                  <a:ext uri="{FF2B5EF4-FFF2-40B4-BE49-F238E27FC236}">
                    <a16:creationId xmlns:a16="http://schemas.microsoft.com/office/drawing/2014/main" id="{647DAB3B-5F82-3B3F-EDC3-9FBA2A88A1D0}"/>
                  </a:ext>
                </a:extLst>
              </p:cNvPr>
              <p:cNvSpPr/>
              <p:nvPr/>
            </p:nvSpPr>
            <p:spPr>
              <a:xfrm>
                <a:off x="-2216400" y="1916825"/>
                <a:ext cx="478700" cy="267700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708" extrusionOk="0">
                    <a:moveTo>
                      <a:pt x="12276" y="1334"/>
                    </a:moveTo>
                    <a:lnTo>
                      <a:pt x="17313" y="9440"/>
                    </a:lnTo>
                    <a:lnTo>
                      <a:pt x="1502" y="9440"/>
                    </a:lnTo>
                    <a:cubicBezTo>
                      <a:pt x="1602" y="9007"/>
                      <a:pt x="1935" y="8606"/>
                      <a:pt x="2436" y="8406"/>
                    </a:cubicBezTo>
                    <a:cubicBezTo>
                      <a:pt x="2903" y="8239"/>
                      <a:pt x="3403" y="8206"/>
                      <a:pt x="3903" y="8206"/>
                    </a:cubicBezTo>
                    <a:cubicBezTo>
                      <a:pt x="4270" y="8206"/>
                      <a:pt x="4637" y="8206"/>
                      <a:pt x="4971" y="8339"/>
                    </a:cubicBezTo>
                    <a:lnTo>
                      <a:pt x="5004" y="8339"/>
                    </a:lnTo>
                    <a:cubicBezTo>
                      <a:pt x="5306" y="8358"/>
                      <a:pt x="5605" y="8371"/>
                      <a:pt x="5902" y="8371"/>
                    </a:cubicBezTo>
                    <a:cubicBezTo>
                      <a:pt x="6685" y="8371"/>
                      <a:pt x="7447" y="8278"/>
                      <a:pt x="8173" y="7939"/>
                    </a:cubicBezTo>
                    <a:cubicBezTo>
                      <a:pt x="8507" y="7839"/>
                      <a:pt x="8640" y="7439"/>
                      <a:pt x="8507" y="7172"/>
                    </a:cubicBezTo>
                    <a:cubicBezTo>
                      <a:pt x="8073" y="5871"/>
                      <a:pt x="8240" y="4270"/>
                      <a:pt x="9007" y="3169"/>
                    </a:cubicBezTo>
                    <a:cubicBezTo>
                      <a:pt x="9774" y="2102"/>
                      <a:pt x="11008" y="1401"/>
                      <a:pt x="12276" y="1334"/>
                    </a:cubicBezTo>
                    <a:close/>
                    <a:moveTo>
                      <a:pt x="12643" y="0"/>
                    </a:moveTo>
                    <a:cubicBezTo>
                      <a:pt x="10808" y="0"/>
                      <a:pt x="9074" y="867"/>
                      <a:pt x="8006" y="2368"/>
                    </a:cubicBezTo>
                    <a:cubicBezTo>
                      <a:pt x="7106" y="3703"/>
                      <a:pt x="6805" y="5371"/>
                      <a:pt x="7172" y="6905"/>
                    </a:cubicBezTo>
                    <a:cubicBezTo>
                      <a:pt x="6817" y="7004"/>
                      <a:pt x="6415" y="7032"/>
                      <a:pt x="6001" y="7032"/>
                    </a:cubicBezTo>
                    <a:cubicBezTo>
                      <a:pt x="5715" y="7032"/>
                      <a:pt x="5423" y="7019"/>
                      <a:pt x="5137" y="7005"/>
                    </a:cubicBezTo>
                    <a:lnTo>
                      <a:pt x="5104" y="7005"/>
                    </a:lnTo>
                    <a:cubicBezTo>
                      <a:pt x="4694" y="6964"/>
                      <a:pt x="4268" y="6929"/>
                      <a:pt x="3836" y="6929"/>
                    </a:cubicBezTo>
                    <a:cubicBezTo>
                      <a:pt x="3213" y="6929"/>
                      <a:pt x="2579" y="7002"/>
                      <a:pt x="1969" y="7239"/>
                    </a:cubicBezTo>
                    <a:cubicBezTo>
                      <a:pt x="734" y="7739"/>
                      <a:pt x="0" y="9007"/>
                      <a:pt x="267" y="10207"/>
                    </a:cubicBezTo>
                    <a:cubicBezTo>
                      <a:pt x="334" y="10508"/>
                      <a:pt x="601" y="10708"/>
                      <a:pt x="901" y="10708"/>
                    </a:cubicBezTo>
                    <a:lnTo>
                      <a:pt x="18480" y="10674"/>
                    </a:lnTo>
                    <a:cubicBezTo>
                      <a:pt x="18680" y="10674"/>
                      <a:pt x="18881" y="10541"/>
                      <a:pt x="19014" y="10341"/>
                    </a:cubicBezTo>
                    <a:cubicBezTo>
                      <a:pt x="19147" y="10107"/>
                      <a:pt x="19147" y="9907"/>
                      <a:pt x="19014" y="9707"/>
                    </a:cubicBezTo>
                    <a:lnTo>
                      <a:pt x="13177" y="267"/>
                    </a:lnTo>
                    <a:cubicBezTo>
                      <a:pt x="13043" y="100"/>
                      <a:pt x="12843" y="0"/>
                      <a:pt x="1264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1" name="Google Shape;3971;p69">
                <a:extLst>
                  <a:ext uri="{FF2B5EF4-FFF2-40B4-BE49-F238E27FC236}">
                    <a16:creationId xmlns:a16="http://schemas.microsoft.com/office/drawing/2014/main" id="{5ABEF922-6524-89A9-D84F-4D89F816B396}"/>
                  </a:ext>
                </a:extLst>
              </p:cNvPr>
              <p:cNvSpPr/>
              <p:nvPr/>
            </p:nvSpPr>
            <p:spPr>
              <a:xfrm>
                <a:off x="-1918700" y="1759200"/>
                <a:ext cx="530425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21217" h="16446" extrusionOk="0">
                    <a:moveTo>
                      <a:pt x="17413" y="1"/>
                    </a:moveTo>
                    <a:lnTo>
                      <a:pt x="3604" y="634"/>
                    </a:lnTo>
                    <a:cubicBezTo>
                      <a:pt x="1535" y="3703"/>
                      <a:pt x="335" y="7373"/>
                      <a:pt x="68" y="11075"/>
                    </a:cubicBezTo>
                    <a:cubicBezTo>
                      <a:pt x="1" y="12043"/>
                      <a:pt x="34" y="13010"/>
                      <a:pt x="401" y="13877"/>
                    </a:cubicBezTo>
                    <a:cubicBezTo>
                      <a:pt x="1269" y="15712"/>
                      <a:pt x="3370" y="16145"/>
                      <a:pt x="5171" y="16379"/>
                    </a:cubicBezTo>
                    <a:cubicBezTo>
                      <a:pt x="7084" y="16379"/>
                      <a:pt x="9011" y="16394"/>
                      <a:pt x="10924" y="16394"/>
                    </a:cubicBezTo>
                    <a:cubicBezTo>
                      <a:pt x="11880" y="16394"/>
                      <a:pt x="12832" y="16390"/>
                      <a:pt x="13777" y="16379"/>
                    </a:cubicBezTo>
                    <a:cubicBezTo>
                      <a:pt x="15612" y="16346"/>
                      <a:pt x="18281" y="16446"/>
                      <a:pt x="19748" y="15145"/>
                    </a:cubicBezTo>
                    <a:cubicBezTo>
                      <a:pt x="20616" y="14311"/>
                      <a:pt x="21049" y="13077"/>
                      <a:pt x="21116" y="11909"/>
                    </a:cubicBezTo>
                    <a:cubicBezTo>
                      <a:pt x="21216" y="10708"/>
                      <a:pt x="20949" y="9541"/>
                      <a:pt x="20682" y="8373"/>
                    </a:cubicBezTo>
                    <a:cubicBezTo>
                      <a:pt x="19915" y="5538"/>
                      <a:pt x="19048" y="2469"/>
                      <a:pt x="17413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2" name="Google Shape;3972;p69">
                <a:extLst>
                  <a:ext uri="{FF2B5EF4-FFF2-40B4-BE49-F238E27FC236}">
                    <a16:creationId xmlns:a16="http://schemas.microsoft.com/office/drawing/2014/main" id="{3D49C17A-2375-5CCC-3A71-5D7254EA66DA}"/>
                  </a:ext>
                </a:extLst>
              </p:cNvPr>
              <p:cNvSpPr/>
              <p:nvPr/>
            </p:nvSpPr>
            <p:spPr>
              <a:xfrm>
                <a:off x="-1935375" y="1743350"/>
                <a:ext cx="562925" cy="441175"/>
              </a:xfrm>
              <a:custGeom>
                <a:avLst/>
                <a:gdLst/>
                <a:ahLst/>
                <a:cxnLst/>
                <a:rect l="l" t="t" r="r" b="b"/>
                <a:pathLst>
                  <a:path w="22517" h="17647" extrusionOk="0">
                    <a:moveTo>
                      <a:pt x="17713" y="1302"/>
                    </a:moveTo>
                    <a:cubicBezTo>
                      <a:pt x="19181" y="3603"/>
                      <a:pt x="20048" y="6539"/>
                      <a:pt x="20716" y="9174"/>
                    </a:cubicBezTo>
                    <a:cubicBezTo>
                      <a:pt x="21016" y="10175"/>
                      <a:pt x="21249" y="11342"/>
                      <a:pt x="21183" y="12510"/>
                    </a:cubicBezTo>
                    <a:cubicBezTo>
                      <a:pt x="21116" y="13677"/>
                      <a:pt x="20682" y="14645"/>
                      <a:pt x="20015" y="15312"/>
                    </a:cubicBezTo>
                    <a:cubicBezTo>
                      <a:pt x="18881" y="16346"/>
                      <a:pt x="16713" y="16379"/>
                      <a:pt x="15012" y="16379"/>
                    </a:cubicBezTo>
                    <a:lnTo>
                      <a:pt x="5872" y="16379"/>
                    </a:lnTo>
                    <a:cubicBezTo>
                      <a:pt x="4070" y="16146"/>
                      <a:pt x="2369" y="15712"/>
                      <a:pt x="1602" y="14311"/>
                    </a:cubicBezTo>
                    <a:cubicBezTo>
                      <a:pt x="1268" y="13544"/>
                      <a:pt x="1268" y="12610"/>
                      <a:pt x="1335" y="11809"/>
                    </a:cubicBezTo>
                    <a:cubicBezTo>
                      <a:pt x="1569" y="8307"/>
                      <a:pt x="2703" y="4871"/>
                      <a:pt x="4604" y="1935"/>
                    </a:cubicBezTo>
                    <a:lnTo>
                      <a:pt x="17713" y="1302"/>
                    </a:lnTo>
                    <a:close/>
                    <a:moveTo>
                      <a:pt x="18014" y="1"/>
                    </a:moveTo>
                    <a:lnTo>
                      <a:pt x="4204" y="668"/>
                    </a:lnTo>
                    <a:cubicBezTo>
                      <a:pt x="4004" y="701"/>
                      <a:pt x="3837" y="801"/>
                      <a:pt x="3703" y="968"/>
                    </a:cubicBezTo>
                    <a:cubicBezTo>
                      <a:pt x="1535" y="4170"/>
                      <a:pt x="268" y="7873"/>
                      <a:pt x="34" y="11709"/>
                    </a:cubicBezTo>
                    <a:cubicBezTo>
                      <a:pt x="1" y="12677"/>
                      <a:pt x="1" y="13811"/>
                      <a:pt x="434" y="14811"/>
                    </a:cubicBezTo>
                    <a:cubicBezTo>
                      <a:pt x="1569" y="17146"/>
                      <a:pt x="4371" y="17480"/>
                      <a:pt x="5705" y="17647"/>
                    </a:cubicBezTo>
                    <a:lnTo>
                      <a:pt x="15012" y="17647"/>
                    </a:lnTo>
                    <a:cubicBezTo>
                      <a:pt x="16846" y="17647"/>
                      <a:pt x="19348" y="17647"/>
                      <a:pt x="20849" y="16212"/>
                    </a:cubicBezTo>
                    <a:cubicBezTo>
                      <a:pt x="21750" y="15378"/>
                      <a:pt x="22350" y="14078"/>
                      <a:pt x="22417" y="12576"/>
                    </a:cubicBezTo>
                    <a:cubicBezTo>
                      <a:pt x="22517" y="11242"/>
                      <a:pt x="22217" y="9975"/>
                      <a:pt x="21916" y="8840"/>
                    </a:cubicBezTo>
                    <a:cubicBezTo>
                      <a:pt x="21183" y="6038"/>
                      <a:pt x="20215" y="2836"/>
                      <a:pt x="18547" y="301"/>
                    </a:cubicBezTo>
                    <a:cubicBezTo>
                      <a:pt x="18414" y="67"/>
                      <a:pt x="18214" y="1"/>
                      <a:pt x="1801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3" name="Google Shape;3973;p69">
                <a:extLst>
                  <a:ext uri="{FF2B5EF4-FFF2-40B4-BE49-F238E27FC236}">
                    <a16:creationId xmlns:a16="http://schemas.microsoft.com/office/drawing/2014/main" id="{5B08A831-50C1-3EF5-813D-141870D71F38}"/>
                  </a:ext>
                </a:extLst>
              </p:cNvPr>
              <p:cNvSpPr/>
              <p:nvPr/>
            </p:nvSpPr>
            <p:spPr>
              <a:xfrm>
                <a:off x="-1982900" y="1765450"/>
                <a:ext cx="1734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10503" extrusionOk="0">
                    <a:moveTo>
                      <a:pt x="5196" y="0"/>
                    </a:moveTo>
                    <a:cubicBezTo>
                      <a:pt x="4036" y="0"/>
                      <a:pt x="2679" y="1016"/>
                      <a:pt x="2135" y="1785"/>
                    </a:cubicBezTo>
                    <a:cubicBezTo>
                      <a:pt x="901" y="3587"/>
                      <a:pt x="134" y="5688"/>
                      <a:pt x="67" y="7823"/>
                    </a:cubicBezTo>
                    <a:cubicBezTo>
                      <a:pt x="0" y="8824"/>
                      <a:pt x="267" y="10058"/>
                      <a:pt x="1235" y="10425"/>
                    </a:cubicBezTo>
                    <a:cubicBezTo>
                      <a:pt x="1385" y="10478"/>
                      <a:pt x="1544" y="10503"/>
                      <a:pt x="1706" y="10503"/>
                    </a:cubicBezTo>
                    <a:cubicBezTo>
                      <a:pt x="2156" y="10503"/>
                      <a:pt x="2626" y="10310"/>
                      <a:pt x="2969" y="9991"/>
                    </a:cubicBezTo>
                    <a:cubicBezTo>
                      <a:pt x="3470" y="9591"/>
                      <a:pt x="3770" y="9057"/>
                      <a:pt x="4103" y="8457"/>
                    </a:cubicBezTo>
                    <a:cubicBezTo>
                      <a:pt x="5104" y="6622"/>
                      <a:pt x="6005" y="4721"/>
                      <a:pt x="6605" y="2719"/>
                    </a:cubicBezTo>
                    <a:cubicBezTo>
                      <a:pt x="6772" y="2086"/>
                      <a:pt x="6939" y="1385"/>
                      <a:pt x="6605" y="818"/>
                    </a:cubicBezTo>
                    <a:cubicBezTo>
                      <a:pt x="6251" y="228"/>
                      <a:pt x="5746" y="0"/>
                      <a:pt x="5196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4" name="Google Shape;3974;p69">
                <a:extLst>
                  <a:ext uri="{FF2B5EF4-FFF2-40B4-BE49-F238E27FC236}">
                    <a16:creationId xmlns:a16="http://schemas.microsoft.com/office/drawing/2014/main" id="{99FB083A-C923-7BEF-3F6F-6B7E1FD51C5F}"/>
                  </a:ext>
                </a:extLst>
              </p:cNvPr>
              <p:cNvSpPr/>
              <p:nvPr/>
            </p:nvSpPr>
            <p:spPr>
              <a:xfrm>
                <a:off x="-1491725" y="1765450"/>
                <a:ext cx="173500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10503" extrusionOk="0">
                    <a:moveTo>
                      <a:pt x="1743" y="0"/>
                    </a:moveTo>
                    <a:cubicBezTo>
                      <a:pt x="1194" y="0"/>
                      <a:pt x="688" y="228"/>
                      <a:pt x="334" y="818"/>
                    </a:cubicBezTo>
                    <a:cubicBezTo>
                      <a:pt x="1" y="1385"/>
                      <a:pt x="168" y="2086"/>
                      <a:pt x="334" y="2719"/>
                    </a:cubicBezTo>
                    <a:cubicBezTo>
                      <a:pt x="935" y="4721"/>
                      <a:pt x="1835" y="6622"/>
                      <a:pt x="2836" y="8457"/>
                    </a:cubicBezTo>
                    <a:cubicBezTo>
                      <a:pt x="3170" y="9057"/>
                      <a:pt x="3470" y="9591"/>
                      <a:pt x="3970" y="9991"/>
                    </a:cubicBezTo>
                    <a:cubicBezTo>
                      <a:pt x="4314" y="10310"/>
                      <a:pt x="4783" y="10503"/>
                      <a:pt x="5234" y="10503"/>
                    </a:cubicBezTo>
                    <a:cubicBezTo>
                      <a:pt x="5395" y="10503"/>
                      <a:pt x="5555" y="10478"/>
                      <a:pt x="5705" y="10425"/>
                    </a:cubicBezTo>
                    <a:cubicBezTo>
                      <a:pt x="6672" y="10058"/>
                      <a:pt x="6939" y="8824"/>
                      <a:pt x="6872" y="7823"/>
                    </a:cubicBezTo>
                    <a:cubicBezTo>
                      <a:pt x="6806" y="5688"/>
                      <a:pt x="6038" y="3587"/>
                      <a:pt x="4804" y="1785"/>
                    </a:cubicBezTo>
                    <a:cubicBezTo>
                      <a:pt x="4261" y="1016"/>
                      <a:pt x="2904" y="0"/>
                      <a:pt x="1743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5" name="Google Shape;3975;p69">
                <a:extLst>
                  <a:ext uri="{FF2B5EF4-FFF2-40B4-BE49-F238E27FC236}">
                    <a16:creationId xmlns:a16="http://schemas.microsoft.com/office/drawing/2014/main" id="{5BC30A92-F4A1-9FC2-0EDB-02D3BD6F8275}"/>
                  </a:ext>
                </a:extLst>
              </p:cNvPr>
              <p:cNvSpPr/>
              <p:nvPr/>
            </p:nvSpPr>
            <p:spPr>
              <a:xfrm>
                <a:off x="-1997900" y="1751625"/>
                <a:ext cx="205150" cy="291975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11679" extrusionOk="0">
                    <a:moveTo>
                      <a:pt x="5904" y="1238"/>
                    </a:moveTo>
                    <a:cubicBezTo>
                      <a:pt x="6271" y="1238"/>
                      <a:pt x="6538" y="1404"/>
                      <a:pt x="6738" y="1738"/>
                    </a:cubicBezTo>
                    <a:cubicBezTo>
                      <a:pt x="6938" y="2071"/>
                      <a:pt x="6838" y="2639"/>
                      <a:pt x="6671" y="3139"/>
                    </a:cubicBezTo>
                    <a:cubicBezTo>
                      <a:pt x="6171" y="4873"/>
                      <a:pt x="5371" y="6641"/>
                      <a:pt x="4203" y="8776"/>
                    </a:cubicBezTo>
                    <a:cubicBezTo>
                      <a:pt x="3903" y="9310"/>
                      <a:pt x="3603" y="9744"/>
                      <a:pt x="3236" y="10077"/>
                    </a:cubicBezTo>
                    <a:cubicBezTo>
                      <a:pt x="2983" y="10280"/>
                      <a:pt x="2653" y="10424"/>
                      <a:pt x="2348" y="10424"/>
                    </a:cubicBezTo>
                    <a:cubicBezTo>
                      <a:pt x="2251" y="10424"/>
                      <a:pt x="2157" y="10410"/>
                      <a:pt x="2068" y="10377"/>
                    </a:cubicBezTo>
                    <a:cubicBezTo>
                      <a:pt x="1501" y="10177"/>
                      <a:pt x="1268" y="9210"/>
                      <a:pt x="1334" y="8409"/>
                    </a:cubicBezTo>
                    <a:cubicBezTo>
                      <a:pt x="1368" y="6441"/>
                      <a:pt x="2068" y="4406"/>
                      <a:pt x="3269" y="2739"/>
                    </a:cubicBezTo>
                    <a:cubicBezTo>
                      <a:pt x="3736" y="2138"/>
                      <a:pt x="4904" y="1238"/>
                      <a:pt x="5838" y="1238"/>
                    </a:cubicBezTo>
                    <a:close/>
                    <a:moveTo>
                      <a:pt x="5789" y="1"/>
                    </a:moveTo>
                    <a:cubicBezTo>
                      <a:pt x="4355" y="1"/>
                      <a:pt x="2852" y="1193"/>
                      <a:pt x="2235" y="2005"/>
                    </a:cubicBezTo>
                    <a:cubicBezTo>
                      <a:pt x="901" y="3839"/>
                      <a:pt x="100" y="6074"/>
                      <a:pt x="33" y="8343"/>
                    </a:cubicBezTo>
                    <a:cubicBezTo>
                      <a:pt x="0" y="9977"/>
                      <a:pt x="567" y="11178"/>
                      <a:pt x="1601" y="11545"/>
                    </a:cubicBezTo>
                    <a:cubicBezTo>
                      <a:pt x="1835" y="11645"/>
                      <a:pt x="2068" y="11678"/>
                      <a:pt x="2335" y="11678"/>
                    </a:cubicBezTo>
                    <a:cubicBezTo>
                      <a:pt x="2902" y="11678"/>
                      <a:pt x="3503" y="11478"/>
                      <a:pt x="3936" y="11045"/>
                    </a:cubicBezTo>
                    <a:cubicBezTo>
                      <a:pt x="4503" y="10578"/>
                      <a:pt x="4870" y="9977"/>
                      <a:pt x="5204" y="9343"/>
                    </a:cubicBezTo>
                    <a:cubicBezTo>
                      <a:pt x="6405" y="7175"/>
                      <a:pt x="7239" y="5307"/>
                      <a:pt x="7772" y="3506"/>
                    </a:cubicBezTo>
                    <a:cubicBezTo>
                      <a:pt x="8039" y="2739"/>
                      <a:pt x="8206" y="1871"/>
                      <a:pt x="7739" y="1137"/>
                    </a:cubicBezTo>
                    <a:cubicBezTo>
                      <a:pt x="7339" y="404"/>
                      <a:pt x="6705" y="37"/>
                      <a:pt x="5904" y="3"/>
                    </a:cubicBezTo>
                    <a:cubicBezTo>
                      <a:pt x="5866" y="2"/>
                      <a:pt x="5828" y="1"/>
                      <a:pt x="578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6" name="Google Shape;3976;p69">
                <a:extLst>
                  <a:ext uri="{FF2B5EF4-FFF2-40B4-BE49-F238E27FC236}">
                    <a16:creationId xmlns:a16="http://schemas.microsoft.com/office/drawing/2014/main" id="{C1C81B0D-FC15-27DA-BED6-B4181B042501}"/>
                  </a:ext>
                </a:extLst>
              </p:cNvPr>
              <p:cNvSpPr/>
              <p:nvPr/>
            </p:nvSpPr>
            <p:spPr>
              <a:xfrm>
                <a:off x="-1509225" y="1751625"/>
                <a:ext cx="205175" cy="29197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11679" extrusionOk="0">
                    <a:moveTo>
                      <a:pt x="2402" y="1238"/>
                    </a:moveTo>
                    <a:cubicBezTo>
                      <a:pt x="3336" y="1238"/>
                      <a:pt x="4504" y="2138"/>
                      <a:pt x="5004" y="2739"/>
                    </a:cubicBezTo>
                    <a:cubicBezTo>
                      <a:pt x="6171" y="4406"/>
                      <a:pt x="6872" y="6408"/>
                      <a:pt x="6939" y="8409"/>
                    </a:cubicBezTo>
                    <a:cubicBezTo>
                      <a:pt x="7005" y="9210"/>
                      <a:pt x="6772" y="10177"/>
                      <a:pt x="6205" y="10377"/>
                    </a:cubicBezTo>
                    <a:cubicBezTo>
                      <a:pt x="6112" y="10420"/>
                      <a:pt x="6010" y="10438"/>
                      <a:pt x="5905" y="10438"/>
                    </a:cubicBezTo>
                    <a:cubicBezTo>
                      <a:pt x="5597" y="10438"/>
                      <a:pt x="5261" y="10276"/>
                      <a:pt x="5037" y="10077"/>
                    </a:cubicBezTo>
                    <a:cubicBezTo>
                      <a:pt x="4670" y="9777"/>
                      <a:pt x="4370" y="9243"/>
                      <a:pt x="4070" y="8776"/>
                    </a:cubicBezTo>
                    <a:cubicBezTo>
                      <a:pt x="2902" y="6641"/>
                      <a:pt x="2169" y="4840"/>
                      <a:pt x="1601" y="3139"/>
                    </a:cubicBezTo>
                    <a:cubicBezTo>
                      <a:pt x="1435" y="2639"/>
                      <a:pt x="1335" y="2071"/>
                      <a:pt x="1535" y="1738"/>
                    </a:cubicBezTo>
                    <a:cubicBezTo>
                      <a:pt x="1735" y="1438"/>
                      <a:pt x="2002" y="1238"/>
                      <a:pt x="2369" y="1238"/>
                    </a:cubicBezTo>
                    <a:close/>
                    <a:moveTo>
                      <a:pt x="2415" y="1"/>
                    </a:moveTo>
                    <a:cubicBezTo>
                      <a:pt x="2377" y="1"/>
                      <a:pt x="2339" y="2"/>
                      <a:pt x="2302" y="3"/>
                    </a:cubicBezTo>
                    <a:cubicBezTo>
                      <a:pt x="1501" y="37"/>
                      <a:pt x="868" y="437"/>
                      <a:pt x="467" y="1137"/>
                    </a:cubicBezTo>
                    <a:cubicBezTo>
                      <a:pt x="0" y="1871"/>
                      <a:pt x="200" y="2739"/>
                      <a:pt x="401" y="3506"/>
                    </a:cubicBezTo>
                    <a:cubicBezTo>
                      <a:pt x="1001" y="5307"/>
                      <a:pt x="1802" y="7175"/>
                      <a:pt x="3002" y="9343"/>
                    </a:cubicBezTo>
                    <a:cubicBezTo>
                      <a:pt x="3336" y="9977"/>
                      <a:pt x="3670" y="10611"/>
                      <a:pt x="4237" y="11045"/>
                    </a:cubicBezTo>
                    <a:cubicBezTo>
                      <a:pt x="4737" y="11478"/>
                      <a:pt x="5337" y="11678"/>
                      <a:pt x="5905" y="11678"/>
                    </a:cubicBezTo>
                    <a:cubicBezTo>
                      <a:pt x="6171" y="11678"/>
                      <a:pt x="6405" y="11645"/>
                      <a:pt x="6572" y="11545"/>
                    </a:cubicBezTo>
                    <a:cubicBezTo>
                      <a:pt x="7639" y="11145"/>
                      <a:pt x="8206" y="9977"/>
                      <a:pt x="8173" y="8343"/>
                    </a:cubicBezTo>
                    <a:cubicBezTo>
                      <a:pt x="8073" y="6108"/>
                      <a:pt x="7306" y="3839"/>
                      <a:pt x="5971" y="2005"/>
                    </a:cubicBezTo>
                    <a:cubicBezTo>
                      <a:pt x="5354" y="1193"/>
                      <a:pt x="3819" y="1"/>
                      <a:pt x="2415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7" name="Google Shape;3977;p69">
                <a:extLst>
                  <a:ext uri="{FF2B5EF4-FFF2-40B4-BE49-F238E27FC236}">
                    <a16:creationId xmlns:a16="http://schemas.microsoft.com/office/drawing/2014/main" id="{0E513C3D-1DC5-1AD2-BCC6-E427FA350FB3}"/>
                  </a:ext>
                </a:extLst>
              </p:cNvPr>
              <p:cNvSpPr/>
              <p:nvPr/>
            </p:nvSpPr>
            <p:spPr>
              <a:xfrm>
                <a:off x="-2060450" y="457225"/>
                <a:ext cx="281050" cy="7299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29197" extrusionOk="0">
                    <a:moveTo>
                      <a:pt x="3083" y="1"/>
                    </a:moveTo>
                    <a:cubicBezTo>
                      <a:pt x="2948" y="1"/>
                      <a:pt x="2810" y="14"/>
                      <a:pt x="2669" y="42"/>
                    </a:cubicBezTo>
                    <a:cubicBezTo>
                      <a:pt x="934" y="376"/>
                      <a:pt x="367" y="2544"/>
                      <a:pt x="334" y="4279"/>
                    </a:cubicBezTo>
                    <a:cubicBezTo>
                      <a:pt x="0" y="13352"/>
                      <a:pt x="3269" y="22425"/>
                      <a:pt x="9274" y="29197"/>
                    </a:cubicBezTo>
                    <a:lnTo>
                      <a:pt x="11242" y="24260"/>
                    </a:lnTo>
                    <a:cubicBezTo>
                      <a:pt x="11242" y="16921"/>
                      <a:pt x="9574" y="9582"/>
                      <a:pt x="6371" y="3011"/>
                    </a:cubicBezTo>
                    <a:cubicBezTo>
                      <a:pt x="5669" y="1576"/>
                      <a:pt x="4547" y="1"/>
                      <a:pt x="3083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8" name="Google Shape;3978;p69">
                <a:extLst>
                  <a:ext uri="{FF2B5EF4-FFF2-40B4-BE49-F238E27FC236}">
                    <a16:creationId xmlns:a16="http://schemas.microsoft.com/office/drawing/2014/main" id="{24C5AA55-5CCC-0DDA-F773-CB20AB420087}"/>
                  </a:ext>
                </a:extLst>
              </p:cNvPr>
              <p:cNvSpPr/>
              <p:nvPr/>
            </p:nvSpPr>
            <p:spPr>
              <a:xfrm>
                <a:off x="-1515900" y="471400"/>
                <a:ext cx="286050" cy="72660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29064" extrusionOk="0">
                    <a:moveTo>
                      <a:pt x="8558" y="1"/>
                    </a:moveTo>
                    <a:cubicBezTo>
                      <a:pt x="7089" y="1"/>
                      <a:pt x="5940" y="1573"/>
                      <a:pt x="5238" y="2978"/>
                    </a:cubicBezTo>
                    <a:cubicBezTo>
                      <a:pt x="1935" y="9516"/>
                      <a:pt x="134" y="16821"/>
                      <a:pt x="0" y="24160"/>
                    </a:cubicBezTo>
                    <a:lnTo>
                      <a:pt x="1902" y="29063"/>
                    </a:lnTo>
                    <a:cubicBezTo>
                      <a:pt x="7973" y="22425"/>
                      <a:pt x="11442" y="13385"/>
                      <a:pt x="11275" y="4345"/>
                    </a:cubicBezTo>
                    <a:cubicBezTo>
                      <a:pt x="11242" y="2611"/>
                      <a:pt x="10675" y="376"/>
                      <a:pt x="8974" y="42"/>
                    </a:cubicBezTo>
                    <a:cubicBezTo>
                      <a:pt x="8833" y="14"/>
                      <a:pt x="8694" y="1"/>
                      <a:pt x="8558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9" name="Google Shape;3979;p69">
                <a:extLst>
                  <a:ext uri="{FF2B5EF4-FFF2-40B4-BE49-F238E27FC236}">
                    <a16:creationId xmlns:a16="http://schemas.microsoft.com/office/drawing/2014/main" id="{71F2BF00-02BB-5E92-37C1-E3CDD6AFC694}"/>
                  </a:ext>
                </a:extLst>
              </p:cNvPr>
              <p:cNvSpPr/>
              <p:nvPr/>
            </p:nvSpPr>
            <p:spPr>
              <a:xfrm>
                <a:off x="-2076300" y="442100"/>
                <a:ext cx="312750" cy="7600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30402" extrusionOk="0">
                    <a:moveTo>
                      <a:pt x="3647" y="1"/>
                    </a:moveTo>
                    <a:cubicBezTo>
                      <a:pt x="3478" y="1"/>
                      <a:pt x="3308" y="16"/>
                      <a:pt x="3136" y="47"/>
                    </a:cubicBezTo>
                    <a:cubicBezTo>
                      <a:pt x="1468" y="347"/>
                      <a:pt x="367" y="2182"/>
                      <a:pt x="301" y="4884"/>
                    </a:cubicBezTo>
                    <a:cubicBezTo>
                      <a:pt x="0" y="14124"/>
                      <a:pt x="3336" y="23330"/>
                      <a:pt x="9474" y="30202"/>
                    </a:cubicBezTo>
                    <a:cubicBezTo>
                      <a:pt x="9574" y="30335"/>
                      <a:pt x="9741" y="30402"/>
                      <a:pt x="9908" y="30402"/>
                    </a:cubicBezTo>
                    <a:cubicBezTo>
                      <a:pt x="10074" y="30402"/>
                      <a:pt x="10208" y="30369"/>
                      <a:pt x="10341" y="30235"/>
                    </a:cubicBezTo>
                    <a:cubicBezTo>
                      <a:pt x="10575" y="30035"/>
                      <a:pt x="10641" y="29635"/>
                      <a:pt x="10375" y="29368"/>
                    </a:cubicBezTo>
                    <a:cubicBezTo>
                      <a:pt x="4470" y="22730"/>
                      <a:pt x="1235" y="13823"/>
                      <a:pt x="1535" y="4917"/>
                    </a:cubicBezTo>
                    <a:cubicBezTo>
                      <a:pt x="1568" y="4150"/>
                      <a:pt x="1802" y="1548"/>
                      <a:pt x="3370" y="1248"/>
                    </a:cubicBezTo>
                    <a:cubicBezTo>
                      <a:pt x="3459" y="1232"/>
                      <a:pt x="3547" y="1224"/>
                      <a:pt x="3634" y="1224"/>
                    </a:cubicBezTo>
                    <a:cubicBezTo>
                      <a:pt x="4976" y="1224"/>
                      <a:pt x="6029" y="3068"/>
                      <a:pt x="6405" y="3883"/>
                    </a:cubicBezTo>
                    <a:cubicBezTo>
                      <a:pt x="9574" y="10388"/>
                      <a:pt x="11242" y="17659"/>
                      <a:pt x="11242" y="24865"/>
                    </a:cubicBezTo>
                    <a:cubicBezTo>
                      <a:pt x="11242" y="25198"/>
                      <a:pt x="11542" y="25498"/>
                      <a:pt x="11876" y="25498"/>
                    </a:cubicBezTo>
                    <a:cubicBezTo>
                      <a:pt x="12209" y="25498"/>
                      <a:pt x="12509" y="25198"/>
                      <a:pt x="12509" y="24865"/>
                    </a:cubicBezTo>
                    <a:cubicBezTo>
                      <a:pt x="12509" y="17426"/>
                      <a:pt x="10808" y="10021"/>
                      <a:pt x="7539" y="3349"/>
                    </a:cubicBezTo>
                    <a:cubicBezTo>
                      <a:pt x="6462" y="1165"/>
                      <a:pt x="5116" y="1"/>
                      <a:pt x="3647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0" name="Google Shape;3980;p69">
                <a:extLst>
                  <a:ext uri="{FF2B5EF4-FFF2-40B4-BE49-F238E27FC236}">
                    <a16:creationId xmlns:a16="http://schemas.microsoft.com/office/drawing/2014/main" id="{45AB94C9-F67A-3507-3F0C-D26CF61F3235}"/>
                  </a:ext>
                </a:extLst>
              </p:cNvPr>
              <p:cNvSpPr/>
              <p:nvPr/>
            </p:nvSpPr>
            <p:spPr>
              <a:xfrm>
                <a:off x="-1928700" y="812400"/>
                <a:ext cx="107600" cy="2705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820" extrusionOk="0">
                    <a:moveTo>
                      <a:pt x="716" y="1"/>
                    </a:moveTo>
                    <a:cubicBezTo>
                      <a:pt x="678" y="1"/>
                      <a:pt x="640" y="4"/>
                      <a:pt x="601" y="12"/>
                    </a:cubicBezTo>
                    <a:cubicBezTo>
                      <a:pt x="268" y="79"/>
                      <a:pt x="1" y="412"/>
                      <a:pt x="101" y="746"/>
                    </a:cubicBezTo>
                    <a:cubicBezTo>
                      <a:pt x="668" y="4048"/>
                      <a:pt x="1669" y="7284"/>
                      <a:pt x="2969" y="10420"/>
                    </a:cubicBezTo>
                    <a:cubicBezTo>
                      <a:pt x="3103" y="10686"/>
                      <a:pt x="3303" y="10820"/>
                      <a:pt x="3570" y="10820"/>
                    </a:cubicBezTo>
                    <a:cubicBezTo>
                      <a:pt x="3637" y="10820"/>
                      <a:pt x="3737" y="10820"/>
                      <a:pt x="3837" y="10753"/>
                    </a:cubicBezTo>
                    <a:cubicBezTo>
                      <a:pt x="4170" y="10586"/>
                      <a:pt x="4304" y="10253"/>
                      <a:pt x="4170" y="9919"/>
                    </a:cubicBezTo>
                    <a:cubicBezTo>
                      <a:pt x="2869" y="6917"/>
                      <a:pt x="1935" y="3715"/>
                      <a:pt x="1335" y="512"/>
                    </a:cubicBezTo>
                    <a:cubicBezTo>
                      <a:pt x="1276" y="217"/>
                      <a:pt x="1008" y="1"/>
                      <a:pt x="716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1" name="Google Shape;3981;p69">
                <a:extLst>
                  <a:ext uri="{FF2B5EF4-FFF2-40B4-BE49-F238E27FC236}">
                    <a16:creationId xmlns:a16="http://schemas.microsoft.com/office/drawing/2014/main" id="{AAF6FC44-89C9-C636-CD5B-FB940CF48D3D}"/>
                  </a:ext>
                </a:extLst>
              </p:cNvPr>
              <p:cNvSpPr/>
              <p:nvPr/>
            </p:nvSpPr>
            <p:spPr>
              <a:xfrm>
                <a:off x="-1966225" y="663925"/>
                <a:ext cx="5672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5151" extrusionOk="0">
                    <a:moveTo>
                      <a:pt x="729" y="1"/>
                    </a:moveTo>
                    <a:cubicBezTo>
                      <a:pt x="686" y="1"/>
                      <a:pt x="644" y="5"/>
                      <a:pt x="601" y="14"/>
                    </a:cubicBezTo>
                    <a:cubicBezTo>
                      <a:pt x="234" y="114"/>
                      <a:pt x="1" y="447"/>
                      <a:pt x="101" y="781"/>
                    </a:cubicBezTo>
                    <a:lnTo>
                      <a:pt x="935" y="4650"/>
                    </a:lnTo>
                    <a:cubicBezTo>
                      <a:pt x="1001" y="4950"/>
                      <a:pt x="1268" y="5151"/>
                      <a:pt x="1568" y="5151"/>
                    </a:cubicBezTo>
                    <a:lnTo>
                      <a:pt x="1668" y="5151"/>
                    </a:lnTo>
                    <a:cubicBezTo>
                      <a:pt x="2069" y="5084"/>
                      <a:pt x="2269" y="4750"/>
                      <a:pt x="2169" y="4417"/>
                    </a:cubicBezTo>
                    <a:lnTo>
                      <a:pt x="1335" y="514"/>
                    </a:lnTo>
                    <a:cubicBezTo>
                      <a:pt x="1277" y="194"/>
                      <a:pt x="1016" y="1"/>
                      <a:pt x="72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2" name="Google Shape;3982;p69">
                <a:extLst>
                  <a:ext uri="{FF2B5EF4-FFF2-40B4-BE49-F238E27FC236}">
                    <a16:creationId xmlns:a16="http://schemas.microsoft.com/office/drawing/2014/main" id="{6FF871D6-065D-E15A-03C8-1EC7D88E9156}"/>
                  </a:ext>
                </a:extLst>
              </p:cNvPr>
              <p:cNvSpPr/>
              <p:nvPr/>
            </p:nvSpPr>
            <p:spPr>
              <a:xfrm>
                <a:off x="-1530900" y="457700"/>
                <a:ext cx="317750" cy="756975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30279" extrusionOk="0">
                    <a:moveTo>
                      <a:pt x="9182" y="1"/>
                    </a:moveTo>
                    <a:cubicBezTo>
                      <a:pt x="7719" y="1"/>
                      <a:pt x="6337" y="1164"/>
                      <a:pt x="5270" y="3326"/>
                    </a:cubicBezTo>
                    <a:cubicBezTo>
                      <a:pt x="1901" y="9897"/>
                      <a:pt x="100" y="17336"/>
                      <a:pt x="0" y="24741"/>
                    </a:cubicBezTo>
                    <a:cubicBezTo>
                      <a:pt x="0" y="25075"/>
                      <a:pt x="267" y="25375"/>
                      <a:pt x="600" y="25375"/>
                    </a:cubicBezTo>
                    <a:cubicBezTo>
                      <a:pt x="934" y="25375"/>
                      <a:pt x="1234" y="25075"/>
                      <a:pt x="1234" y="24741"/>
                    </a:cubicBezTo>
                    <a:cubicBezTo>
                      <a:pt x="1334" y="17502"/>
                      <a:pt x="3102" y="10264"/>
                      <a:pt x="6371" y="3826"/>
                    </a:cubicBezTo>
                    <a:cubicBezTo>
                      <a:pt x="6744" y="2987"/>
                      <a:pt x="7840" y="1194"/>
                      <a:pt x="9148" y="1194"/>
                    </a:cubicBezTo>
                    <a:cubicBezTo>
                      <a:pt x="9244" y="1194"/>
                      <a:pt x="9342" y="1204"/>
                      <a:pt x="9440" y="1224"/>
                    </a:cubicBezTo>
                    <a:cubicBezTo>
                      <a:pt x="11075" y="1558"/>
                      <a:pt x="11241" y="4160"/>
                      <a:pt x="11241" y="4927"/>
                    </a:cubicBezTo>
                    <a:cubicBezTo>
                      <a:pt x="11408" y="13833"/>
                      <a:pt x="8039" y="22706"/>
                      <a:pt x="2035" y="29244"/>
                    </a:cubicBezTo>
                    <a:cubicBezTo>
                      <a:pt x="1768" y="29511"/>
                      <a:pt x="1835" y="29878"/>
                      <a:pt x="2068" y="30112"/>
                    </a:cubicBezTo>
                    <a:cubicBezTo>
                      <a:pt x="2202" y="30245"/>
                      <a:pt x="2335" y="30278"/>
                      <a:pt x="2502" y="30278"/>
                    </a:cubicBezTo>
                    <a:cubicBezTo>
                      <a:pt x="2669" y="30278"/>
                      <a:pt x="2835" y="30245"/>
                      <a:pt x="3002" y="30178"/>
                    </a:cubicBezTo>
                    <a:cubicBezTo>
                      <a:pt x="9207" y="23373"/>
                      <a:pt x="12709" y="14200"/>
                      <a:pt x="12542" y="4994"/>
                    </a:cubicBezTo>
                    <a:cubicBezTo>
                      <a:pt x="12509" y="2225"/>
                      <a:pt x="11442" y="390"/>
                      <a:pt x="9740" y="57"/>
                    </a:cubicBezTo>
                    <a:cubicBezTo>
                      <a:pt x="9553" y="19"/>
                      <a:pt x="9367" y="1"/>
                      <a:pt x="918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3" name="Google Shape;3983;p69">
                <a:extLst>
                  <a:ext uri="{FF2B5EF4-FFF2-40B4-BE49-F238E27FC236}">
                    <a16:creationId xmlns:a16="http://schemas.microsoft.com/office/drawing/2014/main" id="{693DDED5-246C-B594-6DBF-304086EA45D7}"/>
                  </a:ext>
                </a:extLst>
              </p:cNvPr>
              <p:cNvSpPr/>
              <p:nvPr/>
            </p:nvSpPr>
            <p:spPr>
              <a:xfrm>
                <a:off x="-1473375" y="826775"/>
                <a:ext cx="110100" cy="2694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0779" extrusionOk="0">
                    <a:moveTo>
                      <a:pt x="3798" y="1"/>
                    </a:moveTo>
                    <a:cubicBezTo>
                      <a:pt x="3489" y="1"/>
                      <a:pt x="3196" y="195"/>
                      <a:pt x="3103" y="505"/>
                    </a:cubicBezTo>
                    <a:cubicBezTo>
                      <a:pt x="2436" y="3740"/>
                      <a:pt x="1435" y="6909"/>
                      <a:pt x="134" y="9911"/>
                    </a:cubicBezTo>
                    <a:cubicBezTo>
                      <a:pt x="1" y="10245"/>
                      <a:pt x="134" y="10612"/>
                      <a:pt x="468" y="10745"/>
                    </a:cubicBezTo>
                    <a:cubicBezTo>
                      <a:pt x="568" y="10779"/>
                      <a:pt x="634" y="10779"/>
                      <a:pt x="735" y="10779"/>
                    </a:cubicBezTo>
                    <a:cubicBezTo>
                      <a:pt x="968" y="10779"/>
                      <a:pt x="1202" y="10612"/>
                      <a:pt x="1302" y="10412"/>
                    </a:cubicBezTo>
                    <a:cubicBezTo>
                      <a:pt x="2636" y="7309"/>
                      <a:pt x="3703" y="4074"/>
                      <a:pt x="4370" y="771"/>
                    </a:cubicBezTo>
                    <a:cubicBezTo>
                      <a:pt x="4404" y="438"/>
                      <a:pt x="4204" y="104"/>
                      <a:pt x="3870" y="4"/>
                    </a:cubicBezTo>
                    <a:cubicBezTo>
                      <a:pt x="3846" y="2"/>
                      <a:pt x="3822" y="1"/>
                      <a:pt x="379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4" name="Google Shape;3984;p69">
                <a:extLst>
                  <a:ext uri="{FF2B5EF4-FFF2-40B4-BE49-F238E27FC236}">
                    <a16:creationId xmlns:a16="http://schemas.microsoft.com/office/drawing/2014/main" id="{3FEEF434-0D63-C9E0-3A2E-369A6ED83E34}"/>
                  </a:ext>
                </a:extLst>
              </p:cNvPr>
              <p:cNvSpPr/>
              <p:nvPr/>
            </p:nvSpPr>
            <p:spPr>
              <a:xfrm>
                <a:off x="-1380800" y="679775"/>
                <a:ext cx="55900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5117" extrusionOk="0">
                    <a:moveTo>
                      <a:pt x="1573" y="1"/>
                    </a:moveTo>
                    <a:cubicBezTo>
                      <a:pt x="1286" y="1"/>
                      <a:pt x="1021" y="190"/>
                      <a:pt x="934" y="480"/>
                    </a:cubicBezTo>
                    <a:lnTo>
                      <a:pt x="67" y="4350"/>
                    </a:lnTo>
                    <a:cubicBezTo>
                      <a:pt x="0" y="4683"/>
                      <a:pt x="200" y="5017"/>
                      <a:pt x="534" y="5117"/>
                    </a:cubicBezTo>
                    <a:lnTo>
                      <a:pt x="667" y="5117"/>
                    </a:lnTo>
                    <a:cubicBezTo>
                      <a:pt x="934" y="5117"/>
                      <a:pt x="1201" y="4883"/>
                      <a:pt x="1268" y="4650"/>
                    </a:cubicBezTo>
                    <a:lnTo>
                      <a:pt x="2169" y="781"/>
                    </a:lnTo>
                    <a:cubicBezTo>
                      <a:pt x="2235" y="447"/>
                      <a:pt x="2035" y="113"/>
                      <a:pt x="1702" y="13"/>
                    </a:cubicBezTo>
                    <a:cubicBezTo>
                      <a:pt x="1658" y="5"/>
                      <a:pt x="1615" y="1"/>
                      <a:pt x="157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5" name="Google Shape;3985;p69">
                <a:extLst>
                  <a:ext uri="{FF2B5EF4-FFF2-40B4-BE49-F238E27FC236}">
                    <a16:creationId xmlns:a16="http://schemas.microsoft.com/office/drawing/2014/main" id="{F3628CCE-8495-5F97-0E68-D7C39CC15A86}"/>
                  </a:ext>
                </a:extLst>
              </p:cNvPr>
              <p:cNvSpPr/>
              <p:nvPr/>
            </p:nvSpPr>
            <p:spPr>
              <a:xfrm>
                <a:off x="-2177200" y="1045100"/>
                <a:ext cx="1032425" cy="757500"/>
              </a:xfrm>
              <a:custGeom>
                <a:avLst/>
                <a:gdLst/>
                <a:ahLst/>
                <a:cxnLst/>
                <a:rect l="l" t="t" r="r" b="b"/>
                <a:pathLst>
                  <a:path w="41297" h="30300" extrusionOk="0">
                    <a:moveTo>
                      <a:pt x="20667" y="0"/>
                    </a:moveTo>
                    <a:cubicBezTo>
                      <a:pt x="17427" y="0"/>
                      <a:pt x="14188" y="684"/>
                      <a:pt x="11242" y="2046"/>
                    </a:cubicBezTo>
                    <a:cubicBezTo>
                      <a:pt x="6772" y="4047"/>
                      <a:pt x="2869" y="10218"/>
                      <a:pt x="1335" y="14721"/>
                    </a:cubicBezTo>
                    <a:cubicBezTo>
                      <a:pt x="0" y="18624"/>
                      <a:pt x="367" y="23428"/>
                      <a:pt x="3369" y="26296"/>
                    </a:cubicBezTo>
                    <a:cubicBezTo>
                      <a:pt x="5404" y="28231"/>
                      <a:pt x="8239" y="29032"/>
                      <a:pt x="11041" y="29432"/>
                    </a:cubicBezTo>
                    <a:cubicBezTo>
                      <a:pt x="14581" y="29981"/>
                      <a:pt x="18179" y="30299"/>
                      <a:pt x="21777" y="30299"/>
                    </a:cubicBezTo>
                    <a:cubicBezTo>
                      <a:pt x="23638" y="30299"/>
                      <a:pt x="25499" y="30214"/>
                      <a:pt x="27353" y="30032"/>
                    </a:cubicBezTo>
                    <a:cubicBezTo>
                      <a:pt x="30389" y="29732"/>
                      <a:pt x="33591" y="29532"/>
                      <a:pt x="36226" y="27897"/>
                    </a:cubicBezTo>
                    <a:cubicBezTo>
                      <a:pt x="38428" y="26530"/>
                      <a:pt x="39962" y="24362"/>
                      <a:pt x="40596" y="21860"/>
                    </a:cubicBezTo>
                    <a:cubicBezTo>
                      <a:pt x="41296" y="19024"/>
                      <a:pt x="40863" y="16022"/>
                      <a:pt x="39795" y="13254"/>
                    </a:cubicBezTo>
                    <a:cubicBezTo>
                      <a:pt x="37927" y="8383"/>
                      <a:pt x="33224" y="3080"/>
                      <a:pt x="28187" y="1278"/>
                    </a:cubicBezTo>
                    <a:cubicBezTo>
                      <a:pt x="25775" y="425"/>
                      <a:pt x="23221" y="0"/>
                      <a:pt x="20667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6" name="Google Shape;3986;p69">
                <a:extLst>
                  <a:ext uri="{FF2B5EF4-FFF2-40B4-BE49-F238E27FC236}">
                    <a16:creationId xmlns:a16="http://schemas.microsoft.com/office/drawing/2014/main" id="{DABA3009-B1B2-36D3-E22D-5087A33A9C6B}"/>
                  </a:ext>
                </a:extLst>
              </p:cNvPr>
              <p:cNvSpPr/>
              <p:nvPr/>
            </p:nvSpPr>
            <p:spPr>
              <a:xfrm>
                <a:off x="-1937875" y="1423950"/>
                <a:ext cx="118450" cy="1334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39" extrusionOk="0">
                    <a:moveTo>
                      <a:pt x="2369" y="1"/>
                    </a:moveTo>
                    <a:cubicBezTo>
                      <a:pt x="1068" y="1"/>
                      <a:pt x="1" y="1202"/>
                      <a:pt x="1" y="2670"/>
                    </a:cubicBezTo>
                    <a:cubicBezTo>
                      <a:pt x="1" y="4171"/>
                      <a:pt x="1068" y="5338"/>
                      <a:pt x="2369" y="5338"/>
                    </a:cubicBezTo>
                    <a:cubicBezTo>
                      <a:pt x="3703" y="5338"/>
                      <a:pt x="4737" y="4171"/>
                      <a:pt x="4737" y="2670"/>
                    </a:cubicBezTo>
                    <a:cubicBezTo>
                      <a:pt x="4737" y="1202"/>
                      <a:pt x="3703" y="1"/>
                      <a:pt x="23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7" name="Google Shape;3987;p69">
                <a:extLst>
                  <a:ext uri="{FF2B5EF4-FFF2-40B4-BE49-F238E27FC236}">
                    <a16:creationId xmlns:a16="http://schemas.microsoft.com/office/drawing/2014/main" id="{07CAEAAF-AE90-C39E-9817-A91A23315D50}"/>
                  </a:ext>
                </a:extLst>
              </p:cNvPr>
              <p:cNvSpPr/>
              <p:nvPr/>
            </p:nvSpPr>
            <p:spPr>
              <a:xfrm>
                <a:off x="-1500900" y="1423950"/>
                <a:ext cx="118450" cy="1334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5339" extrusionOk="0">
                    <a:moveTo>
                      <a:pt x="2369" y="1"/>
                    </a:moveTo>
                    <a:cubicBezTo>
                      <a:pt x="1068" y="1"/>
                      <a:pt x="1" y="1202"/>
                      <a:pt x="1" y="2670"/>
                    </a:cubicBezTo>
                    <a:cubicBezTo>
                      <a:pt x="1" y="4171"/>
                      <a:pt x="1068" y="5338"/>
                      <a:pt x="2369" y="5338"/>
                    </a:cubicBezTo>
                    <a:cubicBezTo>
                      <a:pt x="3670" y="5338"/>
                      <a:pt x="4738" y="4171"/>
                      <a:pt x="4738" y="2670"/>
                    </a:cubicBezTo>
                    <a:cubicBezTo>
                      <a:pt x="4738" y="1202"/>
                      <a:pt x="3670" y="1"/>
                      <a:pt x="23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8" name="Google Shape;3988;p69">
                <a:extLst>
                  <a:ext uri="{FF2B5EF4-FFF2-40B4-BE49-F238E27FC236}">
                    <a16:creationId xmlns:a16="http://schemas.microsoft.com/office/drawing/2014/main" id="{80A367C8-80B2-A986-3FED-061535766543}"/>
                  </a:ext>
                </a:extLst>
              </p:cNvPr>
              <p:cNvSpPr/>
              <p:nvPr/>
            </p:nvSpPr>
            <p:spPr>
              <a:xfrm>
                <a:off x="-1912850" y="1459825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extrusionOk="0">
                    <a:moveTo>
                      <a:pt x="668" y="0"/>
                    </a:moveTo>
                    <a:cubicBezTo>
                      <a:pt x="301" y="0"/>
                      <a:pt x="0" y="367"/>
                      <a:pt x="0" y="834"/>
                    </a:cubicBezTo>
                    <a:cubicBezTo>
                      <a:pt x="0" y="1301"/>
                      <a:pt x="301" y="1668"/>
                      <a:pt x="668" y="1668"/>
                    </a:cubicBezTo>
                    <a:cubicBezTo>
                      <a:pt x="1035" y="1668"/>
                      <a:pt x="1335" y="1301"/>
                      <a:pt x="1335" y="834"/>
                    </a:cubicBezTo>
                    <a:cubicBezTo>
                      <a:pt x="1335" y="367"/>
                      <a:pt x="1001" y="34"/>
                      <a:pt x="66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9" name="Google Shape;3989;p69">
                <a:extLst>
                  <a:ext uri="{FF2B5EF4-FFF2-40B4-BE49-F238E27FC236}">
                    <a16:creationId xmlns:a16="http://schemas.microsoft.com/office/drawing/2014/main" id="{1674DB37-E286-BF58-C137-2C89171BEA84}"/>
                  </a:ext>
                </a:extLst>
              </p:cNvPr>
              <p:cNvSpPr/>
              <p:nvPr/>
            </p:nvSpPr>
            <p:spPr>
              <a:xfrm>
                <a:off x="-1885325" y="1504025"/>
                <a:ext cx="142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68" extrusionOk="0">
                    <a:moveTo>
                      <a:pt x="267" y="0"/>
                    </a:moveTo>
                    <a:cubicBezTo>
                      <a:pt x="100" y="0"/>
                      <a:pt x="0" y="167"/>
                      <a:pt x="0" y="334"/>
                    </a:cubicBezTo>
                    <a:cubicBezTo>
                      <a:pt x="0" y="501"/>
                      <a:pt x="100" y="667"/>
                      <a:pt x="267" y="667"/>
                    </a:cubicBezTo>
                    <a:cubicBezTo>
                      <a:pt x="434" y="667"/>
                      <a:pt x="567" y="501"/>
                      <a:pt x="567" y="334"/>
                    </a:cubicBezTo>
                    <a:cubicBezTo>
                      <a:pt x="567" y="167"/>
                      <a:pt x="434" y="0"/>
                      <a:pt x="267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0" name="Google Shape;3990;p69">
                <a:extLst>
                  <a:ext uri="{FF2B5EF4-FFF2-40B4-BE49-F238E27FC236}">
                    <a16:creationId xmlns:a16="http://schemas.microsoft.com/office/drawing/2014/main" id="{8C65E536-D8F9-AFC9-137C-7FE96DECB868}"/>
                  </a:ext>
                </a:extLst>
              </p:cNvPr>
              <p:cNvSpPr/>
              <p:nvPr/>
            </p:nvSpPr>
            <p:spPr>
              <a:xfrm>
                <a:off x="-1445850" y="1503175"/>
                <a:ext cx="150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69" extrusionOk="0">
                    <a:moveTo>
                      <a:pt x="301" y="1"/>
                    </a:moveTo>
                    <a:cubicBezTo>
                      <a:pt x="134" y="1"/>
                      <a:pt x="0" y="168"/>
                      <a:pt x="0" y="334"/>
                    </a:cubicBezTo>
                    <a:cubicBezTo>
                      <a:pt x="0" y="535"/>
                      <a:pt x="134" y="668"/>
                      <a:pt x="301" y="668"/>
                    </a:cubicBezTo>
                    <a:cubicBezTo>
                      <a:pt x="467" y="668"/>
                      <a:pt x="601" y="535"/>
                      <a:pt x="601" y="334"/>
                    </a:cubicBezTo>
                    <a:cubicBezTo>
                      <a:pt x="601" y="168"/>
                      <a:pt x="467" y="1"/>
                      <a:pt x="301" y="1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1" name="Google Shape;3991;p69">
                <a:extLst>
                  <a:ext uri="{FF2B5EF4-FFF2-40B4-BE49-F238E27FC236}">
                    <a16:creationId xmlns:a16="http://schemas.microsoft.com/office/drawing/2014/main" id="{1777B2F0-2F67-1A4D-A219-A9DB8CF6C576}"/>
                  </a:ext>
                </a:extLst>
              </p:cNvPr>
              <p:cNvSpPr/>
              <p:nvPr/>
            </p:nvSpPr>
            <p:spPr>
              <a:xfrm>
                <a:off x="-1475050" y="1459825"/>
                <a:ext cx="3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669" extrusionOk="0">
                    <a:moveTo>
                      <a:pt x="668" y="0"/>
                    </a:moveTo>
                    <a:cubicBezTo>
                      <a:pt x="301" y="0"/>
                      <a:pt x="1" y="367"/>
                      <a:pt x="1" y="834"/>
                    </a:cubicBezTo>
                    <a:cubicBezTo>
                      <a:pt x="1" y="1301"/>
                      <a:pt x="301" y="1668"/>
                      <a:pt x="668" y="1668"/>
                    </a:cubicBezTo>
                    <a:cubicBezTo>
                      <a:pt x="1035" y="1668"/>
                      <a:pt x="1335" y="1301"/>
                      <a:pt x="1335" y="834"/>
                    </a:cubicBezTo>
                    <a:cubicBezTo>
                      <a:pt x="1335" y="367"/>
                      <a:pt x="1035" y="34"/>
                      <a:pt x="668" y="0"/>
                    </a:cubicBez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2" name="Google Shape;3992;p69">
                <a:extLst>
                  <a:ext uri="{FF2B5EF4-FFF2-40B4-BE49-F238E27FC236}">
                    <a16:creationId xmlns:a16="http://schemas.microsoft.com/office/drawing/2014/main" id="{DFB9B017-CC31-C7AD-D632-FBAB76BFBCB4}"/>
                  </a:ext>
                </a:extLst>
              </p:cNvPr>
              <p:cNvSpPr/>
              <p:nvPr/>
            </p:nvSpPr>
            <p:spPr>
              <a:xfrm>
                <a:off x="-1964550" y="1565775"/>
                <a:ext cx="9425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123" extrusionOk="0">
                    <a:moveTo>
                      <a:pt x="2042" y="0"/>
                    </a:moveTo>
                    <a:cubicBezTo>
                      <a:pt x="1673" y="0"/>
                      <a:pt x="1311" y="57"/>
                      <a:pt x="1034" y="132"/>
                    </a:cubicBezTo>
                    <a:cubicBezTo>
                      <a:pt x="734" y="232"/>
                      <a:pt x="467" y="332"/>
                      <a:pt x="267" y="566"/>
                    </a:cubicBezTo>
                    <a:cubicBezTo>
                      <a:pt x="67" y="766"/>
                      <a:pt x="0" y="1066"/>
                      <a:pt x="34" y="1366"/>
                    </a:cubicBezTo>
                    <a:cubicBezTo>
                      <a:pt x="167" y="1767"/>
                      <a:pt x="601" y="1967"/>
                      <a:pt x="1034" y="2067"/>
                    </a:cubicBezTo>
                    <a:cubicBezTo>
                      <a:pt x="1308" y="2106"/>
                      <a:pt x="1593" y="2122"/>
                      <a:pt x="1883" y="2122"/>
                    </a:cubicBezTo>
                    <a:cubicBezTo>
                      <a:pt x="2088" y="2122"/>
                      <a:pt x="2295" y="2114"/>
                      <a:pt x="2502" y="2100"/>
                    </a:cubicBezTo>
                    <a:cubicBezTo>
                      <a:pt x="2869" y="2067"/>
                      <a:pt x="3269" y="2000"/>
                      <a:pt x="3536" y="1733"/>
                    </a:cubicBezTo>
                    <a:cubicBezTo>
                      <a:pt x="3770" y="1433"/>
                      <a:pt x="3770" y="966"/>
                      <a:pt x="3570" y="632"/>
                    </a:cubicBezTo>
                    <a:cubicBezTo>
                      <a:pt x="3279" y="154"/>
                      <a:pt x="2651" y="0"/>
                      <a:pt x="2042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3" name="Google Shape;3993;p69">
                <a:extLst>
                  <a:ext uri="{FF2B5EF4-FFF2-40B4-BE49-F238E27FC236}">
                    <a16:creationId xmlns:a16="http://schemas.microsoft.com/office/drawing/2014/main" id="{266B44E6-E101-2C8E-946A-E55459E673C6}"/>
                  </a:ext>
                </a:extLst>
              </p:cNvPr>
              <p:cNvSpPr/>
              <p:nvPr/>
            </p:nvSpPr>
            <p:spPr>
              <a:xfrm>
                <a:off x="-1451700" y="1565775"/>
                <a:ext cx="942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123" extrusionOk="0">
                    <a:moveTo>
                      <a:pt x="1729" y="0"/>
                    </a:moveTo>
                    <a:cubicBezTo>
                      <a:pt x="1120" y="0"/>
                      <a:pt x="492" y="154"/>
                      <a:pt x="201" y="632"/>
                    </a:cubicBezTo>
                    <a:cubicBezTo>
                      <a:pt x="1" y="966"/>
                      <a:pt x="1" y="1433"/>
                      <a:pt x="234" y="1733"/>
                    </a:cubicBezTo>
                    <a:cubicBezTo>
                      <a:pt x="501" y="2000"/>
                      <a:pt x="902" y="2067"/>
                      <a:pt x="1269" y="2100"/>
                    </a:cubicBezTo>
                    <a:cubicBezTo>
                      <a:pt x="1476" y="2114"/>
                      <a:pt x="1683" y="2122"/>
                      <a:pt x="1888" y="2122"/>
                    </a:cubicBezTo>
                    <a:cubicBezTo>
                      <a:pt x="2178" y="2122"/>
                      <a:pt x="2463" y="2106"/>
                      <a:pt x="2736" y="2067"/>
                    </a:cubicBezTo>
                    <a:cubicBezTo>
                      <a:pt x="3170" y="1967"/>
                      <a:pt x="3604" y="1767"/>
                      <a:pt x="3737" y="1366"/>
                    </a:cubicBezTo>
                    <a:cubicBezTo>
                      <a:pt x="3770" y="1066"/>
                      <a:pt x="3704" y="766"/>
                      <a:pt x="3503" y="566"/>
                    </a:cubicBezTo>
                    <a:cubicBezTo>
                      <a:pt x="3270" y="332"/>
                      <a:pt x="3036" y="232"/>
                      <a:pt x="2736" y="132"/>
                    </a:cubicBezTo>
                    <a:cubicBezTo>
                      <a:pt x="2460" y="57"/>
                      <a:pt x="2098" y="0"/>
                      <a:pt x="1729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4" name="Google Shape;3994;p69">
                <a:extLst>
                  <a:ext uri="{FF2B5EF4-FFF2-40B4-BE49-F238E27FC236}">
                    <a16:creationId xmlns:a16="http://schemas.microsoft.com/office/drawing/2014/main" id="{52F864C0-1BC8-13E4-1674-9F4A55497DCD}"/>
                  </a:ext>
                </a:extLst>
              </p:cNvPr>
              <p:cNvSpPr/>
              <p:nvPr/>
            </p:nvSpPr>
            <p:spPr>
              <a:xfrm>
                <a:off x="-1930375" y="1342425"/>
                <a:ext cx="600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994" extrusionOk="0">
                    <a:moveTo>
                      <a:pt x="2064" y="1"/>
                    </a:moveTo>
                    <a:cubicBezTo>
                      <a:pt x="1293" y="1"/>
                      <a:pt x="495" y="383"/>
                      <a:pt x="1" y="994"/>
                    </a:cubicBezTo>
                    <a:lnTo>
                      <a:pt x="2403" y="26"/>
                    </a:lnTo>
                    <a:cubicBezTo>
                      <a:pt x="2291" y="9"/>
                      <a:pt x="2178" y="1"/>
                      <a:pt x="2064" y="1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5" name="Google Shape;3995;p69">
                <a:extLst>
                  <a:ext uri="{FF2B5EF4-FFF2-40B4-BE49-F238E27FC236}">
                    <a16:creationId xmlns:a16="http://schemas.microsoft.com/office/drawing/2014/main" id="{11825AC2-B239-866E-FE39-87F56D4F8BB8}"/>
                  </a:ext>
                </a:extLst>
              </p:cNvPr>
              <p:cNvSpPr/>
              <p:nvPr/>
            </p:nvSpPr>
            <p:spPr>
              <a:xfrm>
                <a:off x="-2198050" y="1028650"/>
                <a:ext cx="1067450" cy="78977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31591" extrusionOk="0">
                    <a:moveTo>
                      <a:pt x="21449" y="1269"/>
                    </a:moveTo>
                    <a:cubicBezTo>
                      <a:pt x="23951" y="1269"/>
                      <a:pt x="26419" y="1703"/>
                      <a:pt x="28754" y="2537"/>
                    </a:cubicBezTo>
                    <a:cubicBezTo>
                      <a:pt x="33357" y="4205"/>
                      <a:pt x="38061" y="9075"/>
                      <a:pt x="40029" y="14178"/>
                    </a:cubicBezTo>
                    <a:cubicBezTo>
                      <a:pt x="40796" y="16180"/>
                      <a:pt x="41563" y="19249"/>
                      <a:pt x="40796" y="22384"/>
                    </a:cubicBezTo>
                    <a:cubicBezTo>
                      <a:pt x="40229" y="24753"/>
                      <a:pt x="38761" y="26754"/>
                      <a:pt x="36727" y="28055"/>
                    </a:cubicBezTo>
                    <a:cubicBezTo>
                      <a:pt x="34425" y="29456"/>
                      <a:pt x="31590" y="29756"/>
                      <a:pt x="28854" y="30023"/>
                    </a:cubicBezTo>
                    <a:lnTo>
                      <a:pt x="28087" y="30090"/>
                    </a:lnTo>
                    <a:cubicBezTo>
                      <a:pt x="26297" y="30270"/>
                      <a:pt x="24450" y="30359"/>
                      <a:pt x="22550" y="30359"/>
                    </a:cubicBezTo>
                    <a:cubicBezTo>
                      <a:pt x="19176" y="30359"/>
                      <a:pt x="15634" y="30078"/>
                      <a:pt x="11942" y="29523"/>
                    </a:cubicBezTo>
                    <a:cubicBezTo>
                      <a:pt x="9574" y="29122"/>
                      <a:pt x="6672" y="28455"/>
                      <a:pt x="4604" y="26554"/>
                    </a:cubicBezTo>
                    <a:cubicBezTo>
                      <a:pt x="1702" y="23752"/>
                      <a:pt x="1568" y="19049"/>
                      <a:pt x="2736" y="15613"/>
                    </a:cubicBezTo>
                    <a:cubicBezTo>
                      <a:pt x="4337" y="11043"/>
                      <a:pt x="8206" y="5172"/>
                      <a:pt x="12276" y="3271"/>
                    </a:cubicBezTo>
                    <a:cubicBezTo>
                      <a:pt x="15178" y="1936"/>
                      <a:pt x="18347" y="1269"/>
                      <a:pt x="21449" y="1269"/>
                    </a:cubicBezTo>
                    <a:close/>
                    <a:moveTo>
                      <a:pt x="21468" y="1"/>
                    </a:moveTo>
                    <a:cubicBezTo>
                      <a:pt x="18159" y="1"/>
                      <a:pt x="14838" y="711"/>
                      <a:pt x="11775" y="2103"/>
                    </a:cubicBezTo>
                    <a:cubicBezTo>
                      <a:pt x="7339" y="4105"/>
                      <a:pt x="3269" y="10209"/>
                      <a:pt x="1568" y="15146"/>
                    </a:cubicBezTo>
                    <a:cubicBezTo>
                      <a:pt x="0" y="19849"/>
                      <a:pt x="868" y="24619"/>
                      <a:pt x="3770" y="27421"/>
                    </a:cubicBezTo>
                    <a:cubicBezTo>
                      <a:pt x="6071" y="29589"/>
                      <a:pt x="9240" y="30357"/>
                      <a:pt x="11775" y="30724"/>
                    </a:cubicBezTo>
                    <a:cubicBezTo>
                      <a:pt x="15511" y="31291"/>
                      <a:pt x="19114" y="31591"/>
                      <a:pt x="22550" y="31591"/>
                    </a:cubicBezTo>
                    <a:cubicBezTo>
                      <a:pt x="24518" y="31591"/>
                      <a:pt x="26386" y="31524"/>
                      <a:pt x="28254" y="31324"/>
                    </a:cubicBezTo>
                    <a:lnTo>
                      <a:pt x="28988" y="31257"/>
                    </a:lnTo>
                    <a:cubicBezTo>
                      <a:pt x="31890" y="30957"/>
                      <a:pt x="34825" y="30690"/>
                      <a:pt x="37394" y="29089"/>
                    </a:cubicBezTo>
                    <a:cubicBezTo>
                      <a:pt x="39729" y="27655"/>
                      <a:pt x="41330" y="25386"/>
                      <a:pt x="41997" y="22651"/>
                    </a:cubicBezTo>
                    <a:cubicBezTo>
                      <a:pt x="42697" y="19916"/>
                      <a:pt x="42397" y="16814"/>
                      <a:pt x="41163" y="13711"/>
                    </a:cubicBezTo>
                    <a:cubicBezTo>
                      <a:pt x="39128" y="8341"/>
                      <a:pt x="34091" y="3104"/>
                      <a:pt x="29221" y="1369"/>
                    </a:cubicBezTo>
                    <a:cubicBezTo>
                      <a:pt x="26736" y="452"/>
                      <a:pt x="24106" y="1"/>
                      <a:pt x="2146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6" name="Google Shape;3996;p69">
                <a:extLst>
                  <a:ext uri="{FF2B5EF4-FFF2-40B4-BE49-F238E27FC236}">
                    <a16:creationId xmlns:a16="http://schemas.microsoft.com/office/drawing/2014/main" id="{864B6CD5-63AD-94FD-B357-1C2F2967946B}"/>
                  </a:ext>
                </a:extLst>
              </p:cNvPr>
              <p:cNvSpPr/>
              <p:nvPr/>
            </p:nvSpPr>
            <p:spPr>
              <a:xfrm>
                <a:off x="-1695200" y="1558500"/>
                <a:ext cx="767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693" extrusionOk="0">
                    <a:moveTo>
                      <a:pt x="1426" y="1"/>
                    </a:moveTo>
                    <a:cubicBezTo>
                      <a:pt x="1237" y="1"/>
                      <a:pt x="1058" y="17"/>
                      <a:pt x="901" y="56"/>
                    </a:cubicBezTo>
                    <a:cubicBezTo>
                      <a:pt x="634" y="123"/>
                      <a:pt x="268" y="256"/>
                      <a:pt x="134" y="523"/>
                    </a:cubicBezTo>
                    <a:cubicBezTo>
                      <a:pt x="1" y="757"/>
                      <a:pt x="134" y="1057"/>
                      <a:pt x="301" y="1224"/>
                    </a:cubicBezTo>
                    <a:cubicBezTo>
                      <a:pt x="634" y="1557"/>
                      <a:pt x="1065" y="1693"/>
                      <a:pt x="1504" y="1693"/>
                    </a:cubicBezTo>
                    <a:cubicBezTo>
                      <a:pt x="1637" y="1693"/>
                      <a:pt x="1770" y="1681"/>
                      <a:pt x="1902" y="1657"/>
                    </a:cubicBezTo>
                    <a:cubicBezTo>
                      <a:pt x="2302" y="1557"/>
                      <a:pt x="3070" y="1190"/>
                      <a:pt x="2903" y="590"/>
                    </a:cubicBezTo>
                    <a:cubicBezTo>
                      <a:pt x="2836" y="390"/>
                      <a:pt x="2669" y="223"/>
                      <a:pt x="2469" y="156"/>
                    </a:cubicBezTo>
                    <a:cubicBezTo>
                      <a:pt x="2436" y="156"/>
                      <a:pt x="2336" y="90"/>
                      <a:pt x="2302" y="90"/>
                    </a:cubicBezTo>
                    <a:cubicBezTo>
                      <a:pt x="2169" y="56"/>
                      <a:pt x="2002" y="56"/>
                      <a:pt x="1835" y="23"/>
                    </a:cubicBezTo>
                    <a:cubicBezTo>
                      <a:pt x="1697" y="9"/>
                      <a:pt x="1559" y="1"/>
                      <a:pt x="1426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7" name="Google Shape;3997;p69">
                <a:extLst>
                  <a:ext uri="{FF2B5EF4-FFF2-40B4-BE49-F238E27FC236}">
                    <a16:creationId xmlns:a16="http://schemas.microsoft.com/office/drawing/2014/main" id="{B3CA1734-BD36-C073-7879-844BE83C4228}"/>
                  </a:ext>
                </a:extLst>
              </p:cNvPr>
              <p:cNvSpPr/>
              <p:nvPr/>
            </p:nvSpPr>
            <p:spPr>
              <a:xfrm>
                <a:off x="-1700200" y="1581575"/>
                <a:ext cx="8592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6572" extrusionOk="0">
                    <a:moveTo>
                      <a:pt x="1702" y="2569"/>
                    </a:moveTo>
                    <a:cubicBezTo>
                      <a:pt x="1935" y="2936"/>
                      <a:pt x="2202" y="3269"/>
                      <a:pt x="2536" y="3470"/>
                    </a:cubicBezTo>
                    <a:lnTo>
                      <a:pt x="2269" y="5738"/>
                    </a:lnTo>
                    <a:lnTo>
                      <a:pt x="1268" y="5738"/>
                    </a:lnTo>
                    <a:lnTo>
                      <a:pt x="935" y="3470"/>
                    </a:lnTo>
                    <a:cubicBezTo>
                      <a:pt x="1268" y="3269"/>
                      <a:pt x="1502" y="2969"/>
                      <a:pt x="1702" y="2569"/>
                    </a:cubicBezTo>
                    <a:close/>
                    <a:moveTo>
                      <a:pt x="1668" y="0"/>
                    </a:moveTo>
                    <a:cubicBezTo>
                      <a:pt x="1468" y="0"/>
                      <a:pt x="1268" y="167"/>
                      <a:pt x="1268" y="434"/>
                    </a:cubicBezTo>
                    <a:cubicBezTo>
                      <a:pt x="1268" y="934"/>
                      <a:pt x="1268" y="1435"/>
                      <a:pt x="1101" y="1902"/>
                    </a:cubicBezTo>
                    <a:cubicBezTo>
                      <a:pt x="935" y="2335"/>
                      <a:pt x="634" y="2669"/>
                      <a:pt x="301" y="2802"/>
                    </a:cubicBezTo>
                    <a:cubicBezTo>
                      <a:pt x="134" y="2869"/>
                      <a:pt x="1" y="3036"/>
                      <a:pt x="34" y="3269"/>
                    </a:cubicBezTo>
                    <a:lnTo>
                      <a:pt x="468" y="6172"/>
                    </a:lnTo>
                    <a:cubicBezTo>
                      <a:pt x="501" y="6372"/>
                      <a:pt x="668" y="6572"/>
                      <a:pt x="868" y="6572"/>
                    </a:cubicBezTo>
                    <a:lnTo>
                      <a:pt x="2636" y="6572"/>
                    </a:lnTo>
                    <a:cubicBezTo>
                      <a:pt x="2836" y="6572"/>
                      <a:pt x="3036" y="6372"/>
                      <a:pt x="3003" y="6172"/>
                    </a:cubicBezTo>
                    <a:lnTo>
                      <a:pt x="3370" y="3269"/>
                    </a:lnTo>
                    <a:cubicBezTo>
                      <a:pt x="3436" y="3036"/>
                      <a:pt x="3303" y="2869"/>
                      <a:pt x="3136" y="2802"/>
                    </a:cubicBezTo>
                    <a:cubicBezTo>
                      <a:pt x="2803" y="2669"/>
                      <a:pt x="2502" y="2335"/>
                      <a:pt x="2336" y="1902"/>
                    </a:cubicBezTo>
                    <a:cubicBezTo>
                      <a:pt x="2202" y="1435"/>
                      <a:pt x="2169" y="934"/>
                      <a:pt x="2169" y="434"/>
                    </a:cubicBezTo>
                    <a:cubicBezTo>
                      <a:pt x="2169" y="167"/>
                      <a:pt x="1969" y="0"/>
                      <a:pt x="1768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8" name="Google Shape;3998;p69">
                <a:extLst>
                  <a:ext uri="{FF2B5EF4-FFF2-40B4-BE49-F238E27FC236}">
                    <a16:creationId xmlns:a16="http://schemas.microsoft.com/office/drawing/2014/main" id="{66A1449C-C313-DA87-DD46-6E40F6A5AE07}"/>
                  </a:ext>
                </a:extLst>
              </p:cNvPr>
              <p:cNvSpPr/>
              <p:nvPr/>
            </p:nvSpPr>
            <p:spPr>
              <a:xfrm>
                <a:off x="-1853650" y="1789400"/>
                <a:ext cx="145125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3463" extrusionOk="0">
                    <a:moveTo>
                      <a:pt x="493" y="0"/>
                    </a:moveTo>
                    <a:cubicBezTo>
                      <a:pt x="394" y="0"/>
                      <a:pt x="291" y="34"/>
                      <a:pt x="201" y="93"/>
                    </a:cubicBezTo>
                    <a:cubicBezTo>
                      <a:pt x="1" y="194"/>
                      <a:pt x="1" y="494"/>
                      <a:pt x="134" y="661"/>
                    </a:cubicBezTo>
                    <a:cubicBezTo>
                      <a:pt x="1402" y="2228"/>
                      <a:pt x="3270" y="3262"/>
                      <a:pt x="5305" y="3463"/>
                    </a:cubicBezTo>
                    <a:cubicBezTo>
                      <a:pt x="5505" y="3463"/>
                      <a:pt x="5738" y="3296"/>
                      <a:pt x="5772" y="3062"/>
                    </a:cubicBezTo>
                    <a:cubicBezTo>
                      <a:pt x="5805" y="2829"/>
                      <a:pt x="5605" y="2662"/>
                      <a:pt x="5405" y="2629"/>
                    </a:cubicBezTo>
                    <a:cubicBezTo>
                      <a:pt x="3603" y="2462"/>
                      <a:pt x="1869" y="1528"/>
                      <a:pt x="801" y="160"/>
                    </a:cubicBezTo>
                    <a:cubicBezTo>
                      <a:pt x="728" y="50"/>
                      <a:pt x="614" y="0"/>
                      <a:pt x="49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9" name="Google Shape;3999;p69">
                <a:extLst>
                  <a:ext uri="{FF2B5EF4-FFF2-40B4-BE49-F238E27FC236}">
                    <a16:creationId xmlns:a16="http://schemas.microsoft.com/office/drawing/2014/main" id="{E99E9652-7FCE-7B14-338D-94069476C9E4}"/>
                  </a:ext>
                </a:extLst>
              </p:cNvPr>
              <p:cNvSpPr/>
              <p:nvPr/>
            </p:nvSpPr>
            <p:spPr>
              <a:xfrm>
                <a:off x="-1693525" y="1863450"/>
                <a:ext cx="692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835" extrusionOk="0">
                    <a:moveTo>
                      <a:pt x="401" y="0"/>
                    </a:moveTo>
                    <a:cubicBezTo>
                      <a:pt x="201" y="0"/>
                      <a:pt x="0" y="200"/>
                      <a:pt x="0" y="400"/>
                    </a:cubicBezTo>
                    <a:cubicBezTo>
                      <a:pt x="0" y="634"/>
                      <a:pt x="167" y="834"/>
                      <a:pt x="401" y="834"/>
                    </a:cubicBezTo>
                    <a:lnTo>
                      <a:pt x="2369" y="834"/>
                    </a:lnTo>
                    <a:cubicBezTo>
                      <a:pt x="2602" y="834"/>
                      <a:pt x="2769" y="634"/>
                      <a:pt x="2769" y="400"/>
                    </a:cubicBezTo>
                    <a:cubicBezTo>
                      <a:pt x="2769" y="200"/>
                      <a:pt x="2602" y="0"/>
                      <a:pt x="2369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0" name="Google Shape;4000;p69">
                <a:extLst>
                  <a:ext uri="{FF2B5EF4-FFF2-40B4-BE49-F238E27FC236}">
                    <a16:creationId xmlns:a16="http://schemas.microsoft.com/office/drawing/2014/main" id="{A9C3F253-D012-B67D-2757-A5F188B9C0DF}"/>
                  </a:ext>
                </a:extLst>
              </p:cNvPr>
              <p:cNvSpPr/>
              <p:nvPr/>
            </p:nvSpPr>
            <p:spPr>
              <a:xfrm>
                <a:off x="-1608475" y="1850250"/>
                <a:ext cx="592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196" extrusionOk="0">
                    <a:moveTo>
                      <a:pt x="1870" y="0"/>
                    </a:moveTo>
                    <a:cubicBezTo>
                      <a:pt x="1801" y="0"/>
                      <a:pt x="1732" y="19"/>
                      <a:pt x="1669" y="61"/>
                    </a:cubicBezTo>
                    <a:cubicBezTo>
                      <a:pt x="1302" y="261"/>
                      <a:pt x="868" y="361"/>
                      <a:pt x="434" y="361"/>
                    </a:cubicBezTo>
                    <a:cubicBezTo>
                      <a:pt x="168" y="361"/>
                      <a:pt x="1" y="528"/>
                      <a:pt x="1" y="762"/>
                    </a:cubicBezTo>
                    <a:cubicBezTo>
                      <a:pt x="1" y="995"/>
                      <a:pt x="168" y="1195"/>
                      <a:pt x="434" y="1195"/>
                    </a:cubicBezTo>
                    <a:lnTo>
                      <a:pt x="468" y="1195"/>
                    </a:lnTo>
                    <a:cubicBezTo>
                      <a:pt x="1035" y="1195"/>
                      <a:pt x="1602" y="1062"/>
                      <a:pt x="2069" y="828"/>
                    </a:cubicBezTo>
                    <a:cubicBezTo>
                      <a:pt x="2302" y="695"/>
                      <a:pt x="2369" y="428"/>
                      <a:pt x="2236" y="228"/>
                    </a:cubicBezTo>
                    <a:cubicBezTo>
                      <a:pt x="2167" y="91"/>
                      <a:pt x="2020" y="0"/>
                      <a:pt x="187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1" name="Google Shape;4001;p69">
                <a:extLst>
                  <a:ext uri="{FF2B5EF4-FFF2-40B4-BE49-F238E27FC236}">
                    <a16:creationId xmlns:a16="http://schemas.microsoft.com/office/drawing/2014/main" id="{63F7E9B5-C771-52B9-C85D-0B98A1607EFD}"/>
                  </a:ext>
                </a:extLst>
              </p:cNvPr>
              <p:cNvSpPr/>
              <p:nvPr/>
            </p:nvSpPr>
            <p:spPr>
              <a:xfrm>
                <a:off x="-2170525" y="1533925"/>
                <a:ext cx="900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2207" extrusionOk="0">
                    <a:moveTo>
                      <a:pt x="511" y="1"/>
                    </a:moveTo>
                    <a:cubicBezTo>
                      <a:pt x="369" y="1"/>
                      <a:pt x="218" y="66"/>
                      <a:pt x="134" y="172"/>
                    </a:cubicBezTo>
                    <a:cubicBezTo>
                      <a:pt x="0" y="339"/>
                      <a:pt x="67" y="639"/>
                      <a:pt x="234" y="739"/>
                    </a:cubicBezTo>
                    <a:cubicBezTo>
                      <a:pt x="1068" y="1406"/>
                      <a:pt x="1968" y="1873"/>
                      <a:pt x="3002" y="2207"/>
                    </a:cubicBezTo>
                    <a:lnTo>
                      <a:pt x="3136" y="2207"/>
                    </a:lnTo>
                    <a:cubicBezTo>
                      <a:pt x="3302" y="2207"/>
                      <a:pt x="3469" y="2073"/>
                      <a:pt x="3569" y="1906"/>
                    </a:cubicBezTo>
                    <a:cubicBezTo>
                      <a:pt x="3603" y="1706"/>
                      <a:pt x="3469" y="1506"/>
                      <a:pt x="3269" y="1406"/>
                    </a:cubicBezTo>
                    <a:cubicBezTo>
                      <a:pt x="2335" y="1106"/>
                      <a:pt x="1468" y="672"/>
                      <a:pt x="734" y="72"/>
                    </a:cubicBezTo>
                    <a:cubicBezTo>
                      <a:pt x="673" y="23"/>
                      <a:pt x="594" y="1"/>
                      <a:pt x="511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2" name="Google Shape;4002;p69">
                <a:extLst>
                  <a:ext uri="{FF2B5EF4-FFF2-40B4-BE49-F238E27FC236}">
                    <a16:creationId xmlns:a16="http://schemas.microsoft.com/office/drawing/2014/main" id="{64B0F765-394A-AAD9-1BC1-280F9B39886D}"/>
                  </a:ext>
                </a:extLst>
              </p:cNvPr>
              <p:cNvSpPr/>
              <p:nvPr/>
            </p:nvSpPr>
            <p:spPr>
              <a:xfrm>
                <a:off x="-2076300" y="1577025"/>
                <a:ext cx="5422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117" extrusionOk="0">
                    <a:moveTo>
                      <a:pt x="474" y="1"/>
                    </a:moveTo>
                    <a:cubicBezTo>
                      <a:pt x="300" y="1"/>
                      <a:pt x="124" y="146"/>
                      <a:pt x="67" y="316"/>
                    </a:cubicBezTo>
                    <a:cubicBezTo>
                      <a:pt x="0" y="516"/>
                      <a:pt x="167" y="783"/>
                      <a:pt x="367" y="816"/>
                    </a:cubicBezTo>
                    <a:lnTo>
                      <a:pt x="1568" y="1116"/>
                    </a:lnTo>
                    <a:lnTo>
                      <a:pt x="1668" y="1116"/>
                    </a:lnTo>
                    <a:cubicBezTo>
                      <a:pt x="1868" y="1116"/>
                      <a:pt x="2035" y="983"/>
                      <a:pt x="2069" y="816"/>
                    </a:cubicBezTo>
                    <a:cubicBezTo>
                      <a:pt x="2169" y="616"/>
                      <a:pt x="2002" y="349"/>
                      <a:pt x="1802" y="316"/>
                    </a:cubicBezTo>
                    <a:lnTo>
                      <a:pt x="568" y="16"/>
                    </a:lnTo>
                    <a:cubicBezTo>
                      <a:pt x="537" y="5"/>
                      <a:pt x="506" y="1"/>
                      <a:pt x="47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3" name="Google Shape;4003;p69">
                <a:extLst>
                  <a:ext uri="{FF2B5EF4-FFF2-40B4-BE49-F238E27FC236}">
                    <a16:creationId xmlns:a16="http://schemas.microsoft.com/office/drawing/2014/main" id="{108F6FE0-A3FD-CEC4-089E-6DBC90ACD42B}"/>
                  </a:ext>
                </a:extLst>
              </p:cNvPr>
              <p:cNvSpPr/>
              <p:nvPr/>
            </p:nvSpPr>
            <p:spPr>
              <a:xfrm>
                <a:off x="-1232375" y="1530975"/>
                <a:ext cx="85925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958" extrusionOk="0">
                    <a:moveTo>
                      <a:pt x="2968" y="0"/>
                    </a:moveTo>
                    <a:cubicBezTo>
                      <a:pt x="2891" y="0"/>
                      <a:pt x="2811" y="19"/>
                      <a:pt x="2736" y="56"/>
                    </a:cubicBezTo>
                    <a:cubicBezTo>
                      <a:pt x="2069" y="590"/>
                      <a:pt x="1235" y="957"/>
                      <a:pt x="401" y="1124"/>
                    </a:cubicBezTo>
                    <a:cubicBezTo>
                      <a:pt x="134" y="1157"/>
                      <a:pt x="1" y="1424"/>
                      <a:pt x="68" y="1624"/>
                    </a:cubicBezTo>
                    <a:cubicBezTo>
                      <a:pt x="101" y="1824"/>
                      <a:pt x="268" y="1958"/>
                      <a:pt x="468" y="1958"/>
                    </a:cubicBezTo>
                    <a:cubicBezTo>
                      <a:pt x="468" y="1958"/>
                      <a:pt x="501" y="1958"/>
                      <a:pt x="568" y="1924"/>
                    </a:cubicBezTo>
                    <a:cubicBezTo>
                      <a:pt x="1502" y="1691"/>
                      <a:pt x="2436" y="1291"/>
                      <a:pt x="3237" y="757"/>
                    </a:cubicBezTo>
                    <a:cubicBezTo>
                      <a:pt x="3403" y="623"/>
                      <a:pt x="3437" y="357"/>
                      <a:pt x="3303" y="156"/>
                    </a:cubicBezTo>
                    <a:cubicBezTo>
                      <a:pt x="3220" y="52"/>
                      <a:pt x="3097" y="0"/>
                      <a:pt x="2968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4" name="Google Shape;4004;p69">
                <a:extLst>
                  <a:ext uri="{FF2B5EF4-FFF2-40B4-BE49-F238E27FC236}">
                    <a16:creationId xmlns:a16="http://schemas.microsoft.com/office/drawing/2014/main" id="{5519892E-07B4-F8F1-EFE8-9D1EB40725D5}"/>
                  </a:ext>
                </a:extLst>
              </p:cNvPr>
              <p:cNvSpPr/>
              <p:nvPr/>
            </p:nvSpPr>
            <p:spPr>
              <a:xfrm>
                <a:off x="-1308250" y="1575400"/>
                <a:ext cx="575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015" extrusionOk="0">
                    <a:moveTo>
                      <a:pt x="1881" y="1"/>
                    </a:moveTo>
                    <a:cubicBezTo>
                      <a:pt x="1855" y="1"/>
                      <a:pt x="1828" y="5"/>
                      <a:pt x="1802" y="14"/>
                    </a:cubicBezTo>
                    <a:lnTo>
                      <a:pt x="434" y="181"/>
                    </a:lnTo>
                    <a:cubicBezTo>
                      <a:pt x="167" y="214"/>
                      <a:pt x="0" y="414"/>
                      <a:pt x="34" y="614"/>
                    </a:cubicBezTo>
                    <a:cubicBezTo>
                      <a:pt x="100" y="848"/>
                      <a:pt x="267" y="1015"/>
                      <a:pt x="467" y="1015"/>
                    </a:cubicBezTo>
                    <a:lnTo>
                      <a:pt x="501" y="1015"/>
                    </a:lnTo>
                    <a:lnTo>
                      <a:pt x="1868" y="848"/>
                    </a:lnTo>
                    <a:cubicBezTo>
                      <a:pt x="2135" y="781"/>
                      <a:pt x="2302" y="581"/>
                      <a:pt x="2269" y="381"/>
                    </a:cubicBezTo>
                    <a:cubicBezTo>
                      <a:pt x="2211" y="178"/>
                      <a:pt x="2053" y="1"/>
                      <a:pt x="1881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5" name="Google Shape;4005;p69">
                <a:extLst>
                  <a:ext uri="{FF2B5EF4-FFF2-40B4-BE49-F238E27FC236}">
                    <a16:creationId xmlns:a16="http://schemas.microsoft.com/office/drawing/2014/main" id="{11BAC286-6E43-1462-36CC-BFE53B887F49}"/>
                  </a:ext>
                </a:extLst>
              </p:cNvPr>
              <p:cNvSpPr/>
              <p:nvPr/>
            </p:nvSpPr>
            <p:spPr>
              <a:xfrm>
                <a:off x="-1726875" y="1046400"/>
                <a:ext cx="69225" cy="23332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9333" extrusionOk="0">
                    <a:moveTo>
                      <a:pt x="1543" y="0"/>
                    </a:moveTo>
                    <a:cubicBezTo>
                      <a:pt x="1380" y="0"/>
                      <a:pt x="1218" y="76"/>
                      <a:pt x="1168" y="226"/>
                    </a:cubicBezTo>
                    <a:cubicBezTo>
                      <a:pt x="334" y="1960"/>
                      <a:pt x="0" y="3795"/>
                      <a:pt x="67" y="5663"/>
                    </a:cubicBezTo>
                    <a:cubicBezTo>
                      <a:pt x="67" y="5830"/>
                      <a:pt x="200" y="5996"/>
                      <a:pt x="367" y="6030"/>
                    </a:cubicBezTo>
                    <a:cubicBezTo>
                      <a:pt x="405" y="6037"/>
                      <a:pt x="444" y="6041"/>
                      <a:pt x="483" y="6041"/>
                    </a:cubicBezTo>
                    <a:cubicBezTo>
                      <a:pt x="619" y="6041"/>
                      <a:pt x="756" y="5992"/>
                      <a:pt x="834" y="5863"/>
                    </a:cubicBezTo>
                    <a:cubicBezTo>
                      <a:pt x="1001" y="5630"/>
                      <a:pt x="1201" y="5363"/>
                      <a:pt x="1401" y="5163"/>
                    </a:cubicBezTo>
                    <a:cubicBezTo>
                      <a:pt x="1401" y="6463"/>
                      <a:pt x="1568" y="7731"/>
                      <a:pt x="1901" y="9032"/>
                    </a:cubicBezTo>
                    <a:cubicBezTo>
                      <a:pt x="2002" y="9199"/>
                      <a:pt x="2168" y="9332"/>
                      <a:pt x="2335" y="9332"/>
                    </a:cubicBezTo>
                    <a:lnTo>
                      <a:pt x="2435" y="9332"/>
                    </a:lnTo>
                    <a:cubicBezTo>
                      <a:pt x="2669" y="9299"/>
                      <a:pt x="2769" y="9032"/>
                      <a:pt x="2735" y="8832"/>
                    </a:cubicBezTo>
                    <a:cubicBezTo>
                      <a:pt x="2368" y="7331"/>
                      <a:pt x="2202" y="5796"/>
                      <a:pt x="2268" y="4229"/>
                    </a:cubicBezTo>
                    <a:cubicBezTo>
                      <a:pt x="2268" y="4062"/>
                      <a:pt x="2202" y="3962"/>
                      <a:pt x="2068" y="3862"/>
                    </a:cubicBezTo>
                    <a:cubicBezTo>
                      <a:pt x="1999" y="3848"/>
                      <a:pt x="1930" y="3840"/>
                      <a:pt x="1863" y="3840"/>
                    </a:cubicBezTo>
                    <a:cubicBezTo>
                      <a:pt x="1769" y="3840"/>
                      <a:pt x="1679" y="3856"/>
                      <a:pt x="1601" y="3895"/>
                    </a:cubicBezTo>
                    <a:cubicBezTo>
                      <a:pt x="1368" y="4062"/>
                      <a:pt x="1101" y="4295"/>
                      <a:pt x="901" y="4495"/>
                    </a:cubicBezTo>
                    <a:cubicBezTo>
                      <a:pt x="1001" y="3128"/>
                      <a:pt x="1334" y="1793"/>
                      <a:pt x="1901" y="559"/>
                    </a:cubicBezTo>
                    <a:cubicBezTo>
                      <a:pt x="2002" y="359"/>
                      <a:pt x="1901" y="126"/>
                      <a:pt x="1701" y="25"/>
                    </a:cubicBezTo>
                    <a:cubicBezTo>
                      <a:pt x="1651" y="9"/>
                      <a:pt x="1597" y="0"/>
                      <a:pt x="154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6" name="Google Shape;4006;p69">
                <a:extLst>
                  <a:ext uri="{FF2B5EF4-FFF2-40B4-BE49-F238E27FC236}">
                    <a16:creationId xmlns:a16="http://schemas.microsoft.com/office/drawing/2014/main" id="{758E3CC3-AAA8-4EC0-B4E9-1FD539694B2F}"/>
                  </a:ext>
                </a:extLst>
              </p:cNvPr>
              <p:cNvSpPr/>
              <p:nvPr/>
            </p:nvSpPr>
            <p:spPr>
              <a:xfrm>
                <a:off x="-1947050" y="1326875"/>
                <a:ext cx="951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0" extrusionOk="0">
                    <a:moveTo>
                      <a:pt x="2882" y="0"/>
                    </a:moveTo>
                    <a:cubicBezTo>
                      <a:pt x="1853" y="0"/>
                      <a:pt x="835" y="433"/>
                      <a:pt x="201" y="1249"/>
                    </a:cubicBezTo>
                    <a:cubicBezTo>
                      <a:pt x="1" y="1482"/>
                      <a:pt x="34" y="1916"/>
                      <a:pt x="301" y="2116"/>
                    </a:cubicBezTo>
                    <a:cubicBezTo>
                      <a:pt x="368" y="2183"/>
                      <a:pt x="535" y="2249"/>
                      <a:pt x="668" y="2249"/>
                    </a:cubicBezTo>
                    <a:cubicBezTo>
                      <a:pt x="835" y="2249"/>
                      <a:pt x="1035" y="2149"/>
                      <a:pt x="1168" y="2016"/>
                    </a:cubicBezTo>
                    <a:cubicBezTo>
                      <a:pt x="1575" y="1551"/>
                      <a:pt x="2160" y="1263"/>
                      <a:pt x="2767" y="1263"/>
                    </a:cubicBezTo>
                    <a:cubicBezTo>
                      <a:pt x="2856" y="1263"/>
                      <a:pt x="2946" y="1269"/>
                      <a:pt x="3036" y="1282"/>
                    </a:cubicBezTo>
                    <a:cubicBezTo>
                      <a:pt x="3058" y="1284"/>
                      <a:pt x="3079" y="1285"/>
                      <a:pt x="3100" y="1285"/>
                    </a:cubicBezTo>
                    <a:cubicBezTo>
                      <a:pt x="3411" y="1285"/>
                      <a:pt x="3706" y="1061"/>
                      <a:pt x="3737" y="748"/>
                    </a:cubicBezTo>
                    <a:cubicBezTo>
                      <a:pt x="3804" y="415"/>
                      <a:pt x="3537" y="81"/>
                      <a:pt x="3203" y="15"/>
                    </a:cubicBezTo>
                    <a:cubicBezTo>
                      <a:pt x="3096" y="5"/>
                      <a:pt x="2989" y="0"/>
                      <a:pt x="2882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7" name="Google Shape;4007;p69">
                <a:extLst>
                  <a:ext uri="{FF2B5EF4-FFF2-40B4-BE49-F238E27FC236}">
                    <a16:creationId xmlns:a16="http://schemas.microsoft.com/office/drawing/2014/main" id="{FE343E20-B594-15FD-6348-A66CECCE6E55}"/>
                  </a:ext>
                </a:extLst>
              </p:cNvPr>
              <p:cNvSpPr/>
              <p:nvPr/>
            </p:nvSpPr>
            <p:spPr>
              <a:xfrm>
                <a:off x="-1483375" y="1316900"/>
                <a:ext cx="10842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382" extrusionOk="0">
                    <a:moveTo>
                      <a:pt x="897" y="1"/>
                    </a:moveTo>
                    <a:cubicBezTo>
                      <a:pt x="787" y="1"/>
                      <a:pt x="677" y="5"/>
                      <a:pt x="567" y="13"/>
                    </a:cubicBezTo>
                    <a:cubicBezTo>
                      <a:pt x="267" y="47"/>
                      <a:pt x="0" y="347"/>
                      <a:pt x="0" y="680"/>
                    </a:cubicBezTo>
                    <a:cubicBezTo>
                      <a:pt x="34" y="1014"/>
                      <a:pt x="301" y="1247"/>
                      <a:pt x="668" y="1247"/>
                    </a:cubicBezTo>
                    <a:cubicBezTo>
                      <a:pt x="707" y="1246"/>
                      <a:pt x="746" y="1245"/>
                      <a:pt x="785" y="1245"/>
                    </a:cubicBezTo>
                    <a:cubicBezTo>
                      <a:pt x="1680" y="1245"/>
                      <a:pt x="2566" y="1608"/>
                      <a:pt x="3269" y="2215"/>
                    </a:cubicBezTo>
                    <a:cubicBezTo>
                      <a:pt x="3369" y="2348"/>
                      <a:pt x="3503" y="2382"/>
                      <a:pt x="3670" y="2382"/>
                    </a:cubicBezTo>
                    <a:cubicBezTo>
                      <a:pt x="3836" y="2382"/>
                      <a:pt x="4003" y="2348"/>
                      <a:pt x="4137" y="2181"/>
                    </a:cubicBezTo>
                    <a:cubicBezTo>
                      <a:pt x="4337" y="1915"/>
                      <a:pt x="4337" y="1548"/>
                      <a:pt x="4070" y="1314"/>
                    </a:cubicBezTo>
                    <a:cubicBezTo>
                      <a:pt x="3245" y="490"/>
                      <a:pt x="2085" y="1"/>
                      <a:pt x="897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58" name="Google Shape;4008;p69">
                <a:extLst>
                  <a:ext uri="{FF2B5EF4-FFF2-40B4-BE49-F238E27FC236}">
                    <a16:creationId xmlns:a16="http://schemas.microsoft.com/office/drawing/2014/main" id="{0E38ACAD-8DAF-C3DB-E25B-76FDAC55B728}"/>
                  </a:ext>
                </a:extLst>
              </p:cNvPr>
              <p:cNvSpPr/>
              <p:nvPr/>
            </p:nvSpPr>
            <p:spPr>
              <a:xfrm>
                <a:off x="-1661850" y="1673300"/>
                <a:ext cx="108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670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lnTo>
                      <a:pt x="1" y="2469"/>
                    </a:lnTo>
                    <a:cubicBezTo>
                      <a:pt x="1" y="2603"/>
                      <a:pt x="101" y="2669"/>
                      <a:pt x="234" y="2669"/>
                    </a:cubicBezTo>
                    <a:cubicBezTo>
                      <a:pt x="335" y="2669"/>
                      <a:pt x="435" y="2603"/>
                      <a:pt x="435" y="2469"/>
                    </a:cubicBezTo>
                    <a:lnTo>
                      <a:pt x="435" y="201"/>
                    </a:lnTo>
                    <a:cubicBezTo>
                      <a:pt x="435" y="101"/>
                      <a:pt x="335" y="1"/>
                      <a:pt x="234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261">
            <a:extLst>
              <a:ext uri="{FF2B5EF4-FFF2-40B4-BE49-F238E27FC236}">
                <a16:creationId xmlns:a16="http://schemas.microsoft.com/office/drawing/2014/main" id="{AE331430-8950-CF5E-8E1E-8E0D481E13D1}"/>
              </a:ext>
            </a:extLst>
          </p:cNvPr>
          <p:cNvSpPr/>
          <p:nvPr/>
        </p:nvSpPr>
        <p:spPr>
          <a:xfrm>
            <a:off x="6872438" y="3975234"/>
            <a:ext cx="5319562" cy="288276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40080" y="18015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2DB65-20FB-06BB-0A96-3FF34A5E8271}"/>
              </a:ext>
            </a:extLst>
          </p:cNvPr>
          <p:cNvSpPr/>
          <p:nvPr/>
        </p:nvSpPr>
        <p:spPr>
          <a:xfrm>
            <a:off x="1280160" y="1711314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0D5390-88F8-9905-C4EF-BE719D125A56}"/>
              </a:ext>
            </a:extLst>
          </p:cNvPr>
          <p:cNvSpPr/>
          <p:nvPr/>
        </p:nvSpPr>
        <p:spPr>
          <a:xfrm>
            <a:off x="601312" y="2294671"/>
            <a:ext cx="761458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liệu thống kê số lượng thú nhồi bông đã bán là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259" name="Table 258">
            <a:extLst>
              <a:ext uri="{FF2B5EF4-FFF2-40B4-BE49-F238E27FC236}">
                <a16:creationId xmlns:a16="http://schemas.microsoft.com/office/drawing/2014/main" id="{7DDAB424-E685-EC93-3C3D-6B39B90EC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89009"/>
              </p:ext>
            </p:extLst>
          </p:nvPr>
        </p:nvGraphicFramePr>
        <p:xfrm>
          <a:off x="761804" y="2956842"/>
          <a:ext cx="8770415" cy="1189058"/>
        </p:xfrm>
        <a:graphic>
          <a:graphicData uri="http://schemas.openxmlformats.org/drawingml/2006/table">
            <a:tbl>
              <a:tblPr firstRow="1" bandRow="1"/>
              <a:tblGrid>
                <a:gridCol w="175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529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Thú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bông</a:t>
                      </a:r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Chó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Thỏ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Mèo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Gấu</a:t>
                      </a:r>
                      <a:endParaRPr lang="en-US" sz="2400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529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lượng</a:t>
                      </a:r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10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0" name="Rounded Rectangle 3">
            <a:extLst>
              <a:ext uri="{FF2B5EF4-FFF2-40B4-BE49-F238E27FC236}">
                <a16:creationId xmlns:a16="http://schemas.microsoft.com/office/drawing/2014/main" id="{BEB10773-FEF6-35C3-DDC6-095BF0D83865}"/>
              </a:ext>
            </a:extLst>
          </p:cNvPr>
          <p:cNvSpPr/>
          <p:nvPr/>
        </p:nvSpPr>
        <p:spPr>
          <a:xfrm>
            <a:off x="761804" y="4348834"/>
            <a:ext cx="1664687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Nhận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xét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31ACC4C-4652-93EA-9A6B-B555D75DCAB7}"/>
              </a:ext>
            </a:extLst>
          </p:cNvPr>
          <p:cNvSpPr/>
          <p:nvPr/>
        </p:nvSpPr>
        <p:spPr>
          <a:xfrm>
            <a:off x="761804" y="4944142"/>
            <a:ext cx="863481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Thú bông cửa hàng bán được nhiều 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Gấu bông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Thú bông cửa hàng bán được ít 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Mèo bông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Cửa hàng bán được tất cả: 44 con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260" grpId="0" animBg="1"/>
      <p:bldP spid="2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4358" y="1718645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374296" y="1532172"/>
            <a:ext cx="10281920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sách mà một cửa hàng đã bán được trong 4 tháng như sau: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Tháng Ba: 250 cuốn; tháng Tư: 180 cuốn; tháng Năm: 400 cuốn; tháng Sáu: 350 cuốn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1C59F-2B63-0C99-B057-415CCACC49D4}"/>
              </a:ext>
            </a:extLst>
          </p:cNvPr>
          <p:cNvSpPr txBox="1"/>
          <p:nvPr/>
        </p:nvSpPr>
        <p:spPr>
          <a:xfrm>
            <a:off x="632327" y="3136270"/>
            <a:ext cx="11061833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a) Hãy lập danh sách số liệu thống kê về số sách mà cửa hàng bán được lần lượt theo thứ tự các tháng ở trên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259" name="Table 258">
            <a:extLst>
              <a:ext uri="{FF2B5EF4-FFF2-40B4-BE49-F238E27FC236}">
                <a16:creationId xmlns:a16="http://schemas.microsoft.com/office/drawing/2014/main" id="{37C43547-501C-0556-1C14-23767576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56216"/>
              </p:ext>
            </p:extLst>
          </p:nvPr>
        </p:nvGraphicFramePr>
        <p:xfrm>
          <a:off x="632327" y="4950621"/>
          <a:ext cx="9483963" cy="1189058"/>
        </p:xfrm>
        <a:graphic>
          <a:graphicData uri="http://schemas.openxmlformats.org/drawingml/2006/table">
            <a:tbl>
              <a:tblPr firstRow="1" bandRow="1"/>
              <a:tblGrid>
                <a:gridCol w="217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529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Tháng</a:t>
                      </a:r>
                      <a:endParaRPr lang="en-US" sz="2400" b="1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529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UTM Avo" panose="02040603050506020204" pitchFamily="18" charset="0"/>
                        </a:rPr>
                        <a:t>Sách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đã</a:t>
                      </a: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bán</a:t>
                      </a:r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250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cuốn</a:t>
                      </a:r>
                      <a:endParaRPr lang="en-US" sz="22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180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cuốn</a:t>
                      </a:r>
                      <a:endParaRPr lang="en-US" sz="22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400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cuốn</a:t>
                      </a:r>
                      <a:endParaRPr lang="en-US" sz="22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 charset="0"/>
                        </a:rPr>
                        <a:t>350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cuốn</a:t>
                      </a:r>
                      <a:endParaRPr lang="en-US" sz="22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0" name="Rectangle 259">
            <a:extLst>
              <a:ext uri="{FF2B5EF4-FFF2-40B4-BE49-F238E27FC236}">
                <a16:creationId xmlns:a16="http://schemas.microsoft.com/office/drawing/2014/main" id="{E68CAE46-27C4-DF06-7EB4-957202B0C518}"/>
              </a:ext>
            </a:extLst>
          </p:cNvPr>
          <p:cNvSpPr/>
          <p:nvPr/>
        </p:nvSpPr>
        <p:spPr>
          <a:xfrm>
            <a:off x="562469" y="4237725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733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" grpId="0"/>
      <p:bldP spid="2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72160" y="1754584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412240" y="1596827"/>
            <a:ext cx="10281920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sách mà một cửa hàng đã bán được trong 4 tháng như sau: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Tháng Ba: 250 cuốn; tháng Tư: 180 cuốn; tháng Năm: 400 cuốn; tháng Sáu: 350 cuốn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1C59F-2B63-0C99-B057-415CCACC49D4}"/>
              </a:ext>
            </a:extLst>
          </p:cNvPr>
          <p:cNvSpPr txBox="1"/>
          <p:nvPr/>
        </p:nvSpPr>
        <p:spPr>
          <a:xfrm>
            <a:off x="565083" y="3139265"/>
            <a:ext cx="11061833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b) Cửa hàng bán được nhiều sách nhất vào tháng nào? Cửa hàng bán được ít sách nhất vào tháng nào?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68CAE46-27C4-DF06-7EB4-957202B0C518}"/>
              </a:ext>
            </a:extLst>
          </p:cNvPr>
          <p:cNvSpPr/>
          <p:nvPr/>
        </p:nvSpPr>
        <p:spPr>
          <a:xfrm>
            <a:off x="394030" y="4210904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75511-982E-2769-8617-70BFAB407A8C}"/>
              </a:ext>
            </a:extLst>
          </p:cNvPr>
          <p:cNvSpPr txBox="1"/>
          <p:nvPr/>
        </p:nvSpPr>
        <p:spPr>
          <a:xfrm>
            <a:off x="584734" y="4735084"/>
            <a:ext cx="7746465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Dựa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vào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bảng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liệu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thống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kê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, ta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thấy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: 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Tháng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5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cửa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hàng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bán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nhiều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sách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nhất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Tháng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cửa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hàng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bán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ít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sách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/>
                <a:cs typeface="Times New Roman"/>
              </a:rPr>
              <a:t>nhất</a:t>
            </a:r>
            <a:r>
              <a:rPr lang="en-US" sz="2400" dirty="0">
                <a:latin typeface="UTM Avo" panose="02040603050506020204" pitchFamily="18" charset="0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8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40080" y="1801528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7D79-079C-D461-B630-22E02D64016C}"/>
              </a:ext>
            </a:extLst>
          </p:cNvPr>
          <p:cNvSpPr txBox="1"/>
          <p:nvPr/>
        </p:nvSpPr>
        <p:spPr>
          <a:xfrm>
            <a:off x="1412240" y="1596827"/>
            <a:ext cx="10394966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sách mà một cửa hàng đã bán được trong 4 tháng như sau: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Tháng Ba: 250 cuốn; tháng Tư: 180 cuốn; tháng Năm: 400 cuốn; tháng Sáu: 350 cuốn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1C59F-2B63-0C99-B057-415CCACC49D4}"/>
              </a:ext>
            </a:extLst>
          </p:cNvPr>
          <p:cNvSpPr txBox="1"/>
          <p:nvPr/>
        </p:nvSpPr>
        <p:spPr>
          <a:xfrm>
            <a:off x="565083" y="3218723"/>
            <a:ext cx="11061833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c) Trung bình mỗi tháng, cửa hàng bán được bao nhiêu quyển sách?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68CAE46-27C4-DF06-7EB4-957202B0C518}"/>
              </a:ext>
            </a:extLst>
          </p:cNvPr>
          <p:cNvSpPr/>
          <p:nvPr/>
        </p:nvSpPr>
        <p:spPr>
          <a:xfrm>
            <a:off x="375556" y="3791502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5511-982E-2769-8617-70BFAB407A8C}"/>
                  </a:ext>
                </a:extLst>
              </p:cNvPr>
              <p:cNvSpPr txBox="1"/>
              <p:nvPr/>
            </p:nvSpPr>
            <p:spPr>
              <a:xfrm>
                <a:off x="640080" y="4388574"/>
                <a:ext cx="7048100" cy="1508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Trung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bình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mỗi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tháng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sách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250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180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400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295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cuốn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5511-982E-2769-8617-70BFAB40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4388574"/>
                <a:ext cx="7048100" cy="1508618"/>
              </a:xfrm>
              <a:prstGeom prst="rect">
                <a:avLst/>
              </a:prstGeom>
              <a:blipFill>
                <a:blip r:embed="rId4"/>
                <a:stretch>
                  <a:fillRect l="-1298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8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FEB79-40F1-EA2F-E01E-28839367D00D}"/>
              </a:ext>
            </a:extLst>
          </p:cNvPr>
          <p:cNvSpPr/>
          <p:nvPr/>
        </p:nvSpPr>
        <p:spPr>
          <a:xfrm>
            <a:off x="6077528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VN" sz="23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DC74AE-54C6-97B3-2B57-369057335E81}"/>
              </a:ext>
            </a:extLst>
          </p:cNvPr>
          <p:cNvSpPr/>
          <p:nvPr/>
        </p:nvSpPr>
        <p:spPr>
          <a:xfrm>
            <a:off x="656657" y="1680680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2087A-55CC-2A54-99A7-4CCF635D798F}"/>
              </a:ext>
            </a:extLst>
          </p:cNvPr>
          <p:cNvSpPr txBox="1"/>
          <p:nvPr/>
        </p:nvSpPr>
        <p:spPr>
          <a:xfrm>
            <a:off x="1296736" y="1616077"/>
            <a:ext cx="10701300" cy="131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học sinh ở các khối lớp của Trường Tiểu học Phú Xá như sau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Khối Một: 95 nữ, 105 nam; khối Hai: 70 nữ ; 80 nam; khối Ba: 82 nữ, 90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nam; khối Bốn: 91 nữ, 98 nam; khối Năm: 79 nữ, 85 nam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3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75905-7EC7-4278-D68D-CAC84689CC69}"/>
              </a:ext>
            </a:extLst>
          </p:cNvPr>
          <p:cNvSpPr txBox="1"/>
          <p:nvPr/>
        </p:nvSpPr>
        <p:spPr>
          <a:xfrm>
            <a:off x="475702" y="2912368"/>
            <a:ext cx="11240595" cy="3866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a) Hãy lập:</a:t>
            </a: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- Dãy số liệu thống kê về số học sinh nữ ở lần lượt mỗi khối lớp của Trường </a:t>
            </a:r>
            <a:endParaRPr lang="en-US" sz="23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Tiểu học Phú Xá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3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- Dãy số liệu thống kê về số học sinh nam ở lần lượt mỗi khối lớp của Trường Tiểu học Phú Xá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3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b) Trả lời các câu hỏi: </a:t>
            </a: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- Khối Bốn của trường có tất cả bao nhiêu học sinh?</a:t>
            </a: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- Ở khối Một, số học sinh nam nhiều hơn số học sinh nữ là bao nhiêu?</a:t>
            </a:r>
          </a:p>
          <a:p>
            <a:pPr>
              <a:lnSpc>
                <a:spcPct val="12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- Trường Tiểu học Phú Xá có tất cả bao nhiêu học sinh?</a:t>
            </a:r>
          </a:p>
        </p:txBody>
      </p:sp>
    </p:spTree>
    <p:extLst>
      <p:ext uri="{BB962C8B-B14F-4D97-AF65-F5344CB8AC3E}">
        <p14:creationId xmlns:p14="http://schemas.microsoft.com/office/powerpoint/2010/main" val="3057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534202" y="1734151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5449B1-C3CD-E105-9A8C-465E82D6828B}"/>
              </a:ext>
            </a:extLst>
          </p:cNvPr>
          <p:cNvSpPr/>
          <p:nvPr/>
        </p:nvSpPr>
        <p:spPr>
          <a:xfrm>
            <a:off x="304291" y="2101513"/>
            <a:ext cx="1483938" cy="5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0D61E-8BF4-BE56-B0F2-535854A7C236}"/>
              </a:ext>
            </a:extLst>
          </p:cNvPr>
          <p:cNvSpPr/>
          <p:nvPr/>
        </p:nvSpPr>
        <p:spPr>
          <a:xfrm>
            <a:off x="410538" y="2631773"/>
            <a:ext cx="4799712" cy="528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a) Số liệu thống kê số học sinh nữ:</a:t>
            </a:r>
            <a:endParaRPr lang="en-US" sz="2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B4270E-7430-2775-D3FF-5140756E2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69452"/>
              </p:ext>
            </p:extLst>
          </p:nvPr>
        </p:nvGraphicFramePr>
        <p:xfrm>
          <a:off x="619644" y="3253607"/>
          <a:ext cx="9979926" cy="999744"/>
        </p:xfrm>
        <a:graphic>
          <a:graphicData uri="http://schemas.openxmlformats.org/drawingml/2006/table">
            <a:tbl>
              <a:tblPr firstRow="1" bandRow="1"/>
              <a:tblGrid>
                <a:gridCol w="166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707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b="1" dirty="0" err="1">
                          <a:latin typeface="UTM Avo" panose="02040603050506020204" pitchFamily="18" charset="0"/>
                        </a:rPr>
                        <a:t>Khối</a:t>
                      </a:r>
                      <a:endParaRPr lang="en-US" sz="2200" b="1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90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b="1" dirty="0">
                          <a:latin typeface="UTM Avo" panose="02040603050506020204" pitchFamily="18" charset="0"/>
                        </a:rPr>
                        <a:t>HS </a:t>
                      </a:r>
                      <a:r>
                        <a:rPr lang="en-US" sz="22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nữ</a:t>
                      </a:r>
                      <a:endParaRPr lang="en-US" sz="2200" b="1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95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70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82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91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79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B7A55C7-D5D2-EC47-7EE4-E6AB5D024655}"/>
              </a:ext>
            </a:extLst>
          </p:cNvPr>
          <p:cNvSpPr/>
          <p:nvPr/>
        </p:nvSpPr>
        <p:spPr>
          <a:xfrm>
            <a:off x="517496" y="4301579"/>
            <a:ext cx="4709944" cy="528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liệu thống kê số học sinh n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am</a:t>
            </a:r>
            <a:r>
              <a:rPr lang="vi-VN" sz="2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lang="en-US" sz="2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74EA46-8EA9-B925-162C-27BE250FF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48198"/>
              </p:ext>
            </p:extLst>
          </p:nvPr>
        </p:nvGraphicFramePr>
        <p:xfrm>
          <a:off x="652846" y="4856034"/>
          <a:ext cx="9979926" cy="999744"/>
        </p:xfrm>
        <a:graphic>
          <a:graphicData uri="http://schemas.openxmlformats.org/drawingml/2006/table">
            <a:tbl>
              <a:tblPr firstRow="1" bandRow="1"/>
              <a:tblGrid>
                <a:gridCol w="166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3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707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b="1" dirty="0" err="1">
                          <a:latin typeface="UTM Avo" panose="02040603050506020204" pitchFamily="18" charset="0"/>
                        </a:rPr>
                        <a:t>Khối</a:t>
                      </a:r>
                      <a:endParaRPr lang="en-US" sz="2200" b="1" dirty="0"/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90"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b="1" dirty="0">
                          <a:latin typeface="UTM Avo" panose="02040603050506020204" pitchFamily="18" charset="0"/>
                        </a:rPr>
                        <a:t>HS </a:t>
                      </a:r>
                      <a:r>
                        <a:rPr lang="en-US" sz="2200" b="1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nam</a:t>
                      </a:r>
                      <a:endParaRPr lang="en-US" sz="2200" b="1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105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80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90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98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latin typeface="UTM Avo" panose="02040603050506020204" pitchFamily="18" charset="0"/>
                        </a:rPr>
                        <a:t>85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6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534202" y="1734151"/>
            <a:ext cx="64008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5449B1-C3CD-E105-9A8C-465E82D6828B}"/>
              </a:ext>
            </a:extLst>
          </p:cNvPr>
          <p:cNvSpPr/>
          <p:nvPr/>
        </p:nvSpPr>
        <p:spPr>
          <a:xfrm>
            <a:off x="211928" y="2137348"/>
            <a:ext cx="1483938" cy="5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0D61E-8BF4-BE56-B0F2-535854A7C236}"/>
              </a:ext>
            </a:extLst>
          </p:cNvPr>
          <p:cNvSpPr/>
          <p:nvPr/>
        </p:nvSpPr>
        <p:spPr>
          <a:xfrm>
            <a:off x="447763" y="2545146"/>
            <a:ext cx="11532309" cy="214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b) Khối Bốn có số học sinh là: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91 + 98 = 189 (học sinh)</a:t>
            </a:r>
            <a:endParaRPr lang="en-US" sz="23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Ở khối Một, số học sinh nam nhiều hơn số học sinh nữ là: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105 – 95 = 10 (học sinh)</a:t>
            </a:r>
            <a:endParaRPr lang="en-US" sz="23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Trường Tiểu học Phú Xá có tất cả: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95 + 70 + 82 + 91 + 79 + 105 + 80 + 90 + 98 + 85 = 875 (học sinh)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lang="vi-VN" sz="23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4FEDE5ED-E6C4-6C65-7817-4CD4148B01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548638" y="904303"/>
            <a:ext cx="11236962" cy="1932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Nhận biết về dãy số liệu thống kê và thực hành lập dãy số liệu thống kê.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Học cách sắp xếp, phân tích, xử lí số liệu trong dãy số liệu thống kê.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1707297A-6FCA-28FA-1790-6644B967EB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3252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87: Dãy số liệu thống kê – Tiết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E134C025-6827-8A69-FABB-D40195C35F2D}"/>
              </a:ext>
            </a:extLst>
          </p:cNvPr>
          <p:cNvSpPr/>
          <p:nvPr/>
        </p:nvSpPr>
        <p:spPr>
          <a:xfrm flipH="1">
            <a:off x="8145516" y="3341239"/>
            <a:ext cx="3174125" cy="944996"/>
          </a:xfrm>
          <a:prstGeom prst="wedgeRoundRectCallout">
            <a:avLst>
              <a:gd name="adj1" fmla="val 79180"/>
              <a:gd name="adj2" fmla="val 1998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Có hai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đội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đang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thi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đấu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bóng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rổ</a:t>
            </a:r>
            <a:endParaRPr lang="en-US" sz="2600" dirty="0"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ular Callout 12">
            <a:extLst>
              <a:ext uri="{FF2B5EF4-FFF2-40B4-BE49-F238E27FC236}">
                <a16:creationId xmlns:a16="http://schemas.microsoft.com/office/drawing/2014/main" id="{0E7987AF-388E-F7E7-7ED4-7E80BA6B9E89}"/>
              </a:ext>
            </a:extLst>
          </p:cNvPr>
          <p:cNvSpPr/>
          <p:nvPr/>
        </p:nvSpPr>
        <p:spPr>
          <a:xfrm>
            <a:off x="6873765" y="1894889"/>
            <a:ext cx="3153103" cy="965093"/>
          </a:xfrm>
          <a:prstGeom prst="wedgeRoundRectCallout">
            <a:avLst>
              <a:gd name="adj1" fmla="val -65372"/>
              <a:gd name="adj2" fmla="val -2419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Có bao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đội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thi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đấu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23AFD-5563-877D-06C3-2312B3845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04" b="15852"/>
          <a:stretch/>
        </p:blipFill>
        <p:spPr>
          <a:xfrm>
            <a:off x="617881" y="1739111"/>
            <a:ext cx="5589527" cy="2978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E134C025-6827-8A69-FABB-D40195C35F2D}"/>
              </a:ext>
            </a:extLst>
          </p:cNvPr>
          <p:cNvSpPr/>
          <p:nvPr/>
        </p:nvSpPr>
        <p:spPr>
          <a:xfrm flipH="1">
            <a:off x="7058172" y="3378510"/>
            <a:ext cx="4372303" cy="944996"/>
          </a:xfrm>
          <a:prstGeom prst="wedgeRoundRectCallout">
            <a:avLst>
              <a:gd name="adj1" fmla="val 63475"/>
              <a:gd name="adj2" fmla="val 12164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Đội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áo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xanh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15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điểm</a:t>
            </a:r>
            <a:endParaRPr lang="en-US" sz="2600" dirty="0">
              <a:latin typeface="UTM Avo" panose="02040603050506020204" pitchFamily="18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Đội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áo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vàng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lang="en-US" sz="2600" dirty="0">
                <a:latin typeface="UTM Avo" panose="02040603050506020204" pitchFamily="18" charset="0"/>
                <a:ea typeface="+mn-ea"/>
                <a:cs typeface="+mn-cs"/>
              </a:rPr>
              <a:t> 14 </a:t>
            </a:r>
            <a:r>
              <a:rPr lang="en-US" sz="2600" dirty="0" err="1">
                <a:latin typeface="UTM Avo" panose="02040603050506020204" pitchFamily="18" charset="0"/>
                <a:ea typeface="+mn-ea"/>
                <a:cs typeface="+mn-cs"/>
              </a:rPr>
              <a:t>điểm</a:t>
            </a:r>
            <a:endParaRPr lang="en-US" sz="2600" dirty="0"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ular Callout 12">
            <a:extLst>
              <a:ext uri="{FF2B5EF4-FFF2-40B4-BE49-F238E27FC236}">
                <a16:creationId xmlns:a16="http://schemas.microsoft.com/office/drawing/2014/main" id="{0E7987AF-388E-F7E7-7ED4-7E80BA6B9E89}"/>
              </a:ext>
            </a:extLst>
          </p:cNvPr>
          <p:cNvSpPr/>
          <p:nvPr/>
        </p:nvSpPr>
        <p:spPr>
          <a:xfrm>
            <a:off x="6873765" y="1894889"/>
            <a:ext cx="3510456" cy="965093"/>
          </a:xfrm>
          <a:prstGeom prst="wedgeRoundRectCallout">
            <a:avLst>
              <a:gd name="adj1" fmla="val -65372"/>
              <a:gd name="adj2" fmla="val -2419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vi-VN" sz="2600" dirty="0">
                <a:latin typeface="UTM Avo" panose="02040603050506020204" pitchFamily="18" charset="0"/>
                <a:ea typeface="+mn-ea"/>
                <a:cs typeface="+mn-cs"/>
              </a:rPr>
              <a:t>Số điểm của từng đội như thế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23AFD-5563-877D-06C3-2312B3845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04" b="15852"/>
          <a:stretch/>
        </p:blipFill>
        <p:spPr>
          <a:xfrm>
            <a:off x="617881" y="1739111"/>
            <a:ext cx="5589527" cy="29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F74F0DBC-9DAB-81F0-7638-78F9100961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C903C4-7F06-5D1C-C87B-1C8DF39669EA}"/>
              </a:ext>
            </a:extLst>
          </p:cNvPr>
          <p:cNvSpPr/>
          <p:nvPr/>
        </p:nvSpPr>
        <p:spPr>
          <a:xfrm>
            <a:off x="6096000" y="3438702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14BDD-AC25-7FC5-D5B1-DCE29D87391D}"/>
              </a:ext>
            </a:extLst>
          </p:cNvPr>
          <p:cNvSpPr/>
          <p:nvPr/>
        </p:nvSpPr>
        <p:spPr>
          <a:xfrm>
            <a:off x="543827" y="1574605"/>
            <a:ext cx="11338628" cy="1091056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ea typeface="Calibri"/>
              </a:rPr>
              <a:t>	      </a:t>
            </a:r>
            <a:r>
              <a:rPr lang="vi-VN" sz="2400" dirty="0">
                <a:latin typeface="UTM Avo" panose="02040603050506020204" pitchFamily="18" charset="0"/>
                <a:ea typeface="Calibri"/>
              </a:rPr>
              <a:t>Đội bóng rổ của Khôi tham gia giải bóng rổ thành phố với số điểm trong mỗi trận đấu của mùa giải được liệt kê như sau: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Calibri"/>
              </a:rPr>
              <a:t>12; 16; 19; 7; 20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.</a:t>
            </a:r>
            <a:endParaRPr lang="vi-VN" sz="2400" dirty="0">
              <a:latin typeface="UTM Avo" panose="02040603050506020204" pitchFamily="18" charset="0"/>
              <a:ea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3125F0-C8A5-D855-DF5E-B13E108FBC46}"/>
              </a:ext>
            </a:extLst>
          </p:cNvPr>
          <p:cNvSpPr/>
          <p:nvPr/>
        </p:nvSpPr>
        <p:spPr>
          <a:xfrm>
            <a:off x="543827" y="1676400"/>
            <a:ext cx="132207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Ví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dụ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1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A8AC91E-99F1-774B-7FD8-F21D55EE5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6218" y="2964587"/>
            <a:ext cx="1668767" cy="10388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4A65AC-6F26-F65D-61DF-FDF5258E2A87}"/>
              </a:ext>
            </a:extLst>
          </p:cNvPr>
          <p:cNvSpPr/>
          <p:nvPr/>
        </p:nvSpPr>
        <p:spPr>
          <a:xfrm>
            <a:off x="2210658" y="2837661"/>
            <a:ext cx="9577568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Liệt kê số điểm theo thứ tự của các trận đấu ở đội của Khôi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.</a:t>
            </a:r>
            <a:r>
              <a:rPr lang="vi-VN" sz="2400" dirty="0">
                <a:latin typeface="UTM Avo" panose="02040603050506020204" pitchFamily="18" charset="0"/>
                <a:ea typeface="Calibri"/>
              </a:rPr>
              <a:t> 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Nhận xét về số liệu vừa liệt kê ở trên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532AE3-0C66-FF5A-18FC-2491C38DFE1E}"/>
              </a:ext>
            </a:extLst>
          </p:cNvPr>
          <p:cNvSpPr/>
          <p:nvPr/>
        </p:nvSpPr>
        <p:spPr>
          <a:xfrm>
            <a:off x="151750" y="3940065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u="sng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endParaRPr lang="en-US" sz="2400" b="1" u="sng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3AE88-780B-947F-FB8C-FE3980774129}"/>
              </a:ext>
            </a:extLst>
          </p:cNvPr>
          <p:cNvSpPr/>
          <p:nvPr/>
        </p:nvSpPr>
        <p:spPr>
          <a:xfrm>
            <a:off x="385137" y="4459829"/>
            <a:ext cx="632096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Số điểm theo thứ tự của các trận đấu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1A9989-D402-93D4-A919-B305EAC5F77F}"/>
              </a:ext>
            </a:extLst>
          </p:cNvPr>
          <p:cNvSpPr/>
          <p:nvPr/>
        </p:nvSpPr>
        <p:spPr>
          <a:xfrm>
            <a:off x="352849" y="5030842"/>
            <a:ext cx="7143518" cy="112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Các số liệu được sắp xếp theo một thứ tự nhất định (theo thứ tự của các trận đấu)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B3D7A-0BB7-96EF-EF72-C9F2F23667CC}"/>
              </a:ext>
            </a:extLst>
          </p:cNvPr>
          <p:cNvSpPr/>
          <p:nvPr/>
        </p:nvSpPr>
        <p:spPr>
          <a:xfrm>
            <a:off x="6706098" y="4561983"/>
            <a:ext cx="56618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BCE06-B427-749C-83BF-CA317ECCE6C3}"/>
              </a:ext>
            </a:extLst>
          </p:cNvPr>
          <p:cNvSpPr/>
          <p:nvPr/>
        </p:nvSpPr>
        <p:spPr>
          <a:xfrm>
            <a:off x="7651839" y="4561983"/>
            <a:ext cx="56618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B380DF-3996-D938-6395-8BF9033C6263}"/>
              </a:ext>
            </a:extLst>
          </p:cNvPr>
          <p:cNvSpPr/>
          <p:nvPr/>
        </p:nvSpPr>
        <p:spPr>
          <a:xfrm>
            <a:off x="8561246" y="4561982"/>
            <a:ext cx="56618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90A54-07C1-1EC9-C0A8-25F9D7AE9E71}"/>
              </a:ext>
            </a:extLst>
          </p:cNvPr>
          <p:cNvSpPr/>
          <p:nvPr/>
        </p:nvSpPr>
        <p:spPr>
          <a:xfrm>
            <a:off x="9509897" y="4561983"/>
            <a:ext cx="375423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E415D5-0D8F-3E6C-AC28-38E776ACB1EF}"/>
              </a:ext>
            </a:extLst>
          </p:cNvPr>
          <p:cNvSpPr/>
          <p:nvPr/>
        </p:nvSpPr>
        <p:spPr>
          <a:xfrm>
            <a:off x="10230811" y="4571130"/>
            <a:ext cx="566181" cy="4616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AA9A6-3376-20B8-3651-0327F4C421F8}"/>
              </a:ext>
            </a:extLst>
          </p:cNvPr>
          <p:cNvSpPr/>
          <p:nvPr/>
        </p:nvSpPr>
        <p:spPr>
          <a:xfrm>
            <a:off x="469085" y="6284117"/>
            <a:ext cx="10327907" cy="461665"/>
          </a:xfrm>
          <a:prstGeom prst="rect">
            <a:avLst/>
          </a:prstGeom>
          <a:ln w="38100">
            <a:solidFill>
              <a:schemeClr val="accent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UTM Avo" panose="02040603050506020204" pitchFamily="18" charset="0"/>
                <a:ea typeface="Calibri"/>
              </a:rPr>
              <a:t>Các số liệu thống kê như trên cho ta một </a:t>
            </a:r>
            <a:r>
              <a:rPr lang="vi-VN" sz="2400" b="1" dirty="0">
                <a:latin typeface="UTM Avo" panose="02040603050506020204" pitchFamily="18" charset="0"/>
                <a:ea typeface="Calibri"/>
              </a:rPr>
              <a:t>dãy số liệu thống kê</a:t>
            </a:r>
            <a:r>
              <a:rPr lang="en-US" sz="2400" b="1" dirty="0">
                <a:latin typeface="UTM Avo" panose="02040603050506020204" pitchFamily="18" charset="0"/>
                <a:ea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9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EBE3935-A755-BEBE-9C87-4FD59B5E2020}"/>
              </a:ext>
            </a:extLst>
          </p:cNvPr>
          <p:cNvGrpSpPr/>
          <p:nvPr/>
        </p:nvGrpSpPr>
        <p:grpSpPr>
          <a:xfrm>
            <a:off x="599245" y="3186478"/>
            <a:ext cx="8438243" cy="1730750"/>
            <a:chOff x="1786286" y="6536121"/>
            <a:chExt cx="12657364" cy="2596124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A1F2962A-E376-9605-BFF1-E665D9AB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86286" y="6776476"/>
              <a:ext cx="1981791" cy="23557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76998A-BCEB-39CE-596C-2D2998B61C19}"/>
                </a:ext>
              </a:extLst>
            </p:cNvPr>
            <p:cNvSpPr/>
            <p:nvPr/>
          </p:nvSpPr>
          <p:spPr>
            <a:xfrm>
              <a:off x="4113350" y="6536121"/>
              <a:ext cx="10330300" cy="2083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indent="-381019" algn="just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2300" dirty="0" err="1">
                  <a:latin typeface="UTM Avo" panose="02040603050506020204" pitchFamily="18" charset="0"/>
                </a:rPr>
                <a:t>Liệt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kê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số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đo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chiều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cao</a:t>
              </a:r>
              <a:r>
                <a:rPr lang="en-US" sz="2300" dirty="0">
                  <a:latin typeface="UTM Avo" panose="02040603050506020204" pitchFamily="18" charset="0"/>
                </a:rPr>
                <a:t> của 10 </a:t>
              </a:r>
              <a:r>
                <a:rPr lang="en-US" sz="2300" dirty="0" err="1">
                  <a:latin typeface="UTM Avo" panose="02040603050506020204" pitchFamily="18" charset="0"/>
                </a:rPr>
                <a:t>học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sinh</a:t>
              </a:r>
              <a:r>
                <a:rPr lang="en-US" sz="2300" dirty="0">
                  <a:latin typeface="UTM Avo" panose="02040603050506020204" pitchFamily="18" charset="0"/>
                </a:rPr>
                <a:t>.</a:t>
              </a:r>
            </a:p>
            <a:p>
              <a:pPr marL="381019" indent="-381019" algn="just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2300" dirty="0" err="1">
                  <a:latin typeface="UTM Avo" panose="02040603050506020204" pitchFamily="18" charset="0"/>
                </a:rPr>
                <a:t>Nhận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xét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về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số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liệu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vừa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liệt</a:t>
              </a:r>
              <a:r>
                <a:rPr lang="en-US" sz="2300" dirty="0">
                  <a:latin typeface="UTM Avo" panose="02040603050506020204" pitchFamily="18" charset="0"/>
                </a:rPr>
                <a:t> </a:t>
              </a:r>
              <a:r>
                <a:rPr lang="en-US" sz="2300" dirty="0" err="1">
                  <a:latin typeface="UTM Avo" panose="02040603050506020204" pitchFamily="18" charset="0"/>
                </a:rPr>
                <a:t>kê</a:t>
              </a:r>
              <a:r>
                <a:rPr lang="en-US" sz="2300" dirty="0">
                  <a:latin typeface="UTM Avo" panose="02040603050506020204" pitchFamily="18" charset="0"/>
                </a:rPr>
                <a:t> ở </a:t>
              </a:r>
              <a:r>
                <a:rPr lang="en-US" sz="2300" dirty="0" err="1">
                  <a:latin typeface="UTM Avo" panose="02040603050506020204" pitchFamily="18" charset="0"/>
                </a:rPr>
                <a:t>trên</a:t>
              </a:r>
              <a:r>
                <a:rPr lang="en-US" sz="23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914FAF1-EBB3-6B68-E035-E570CCBCE21D}"/>
              </a:ext>
            </a:extLst>
          </p:cNvPr>
          <p:cNvSpPr/>
          <p:nvPr/>
        </p:nvSpPr>
        <p:spPr>
          <a:xfrm>
            <a:off x="565120" y="1530853"/>
            <a:ext cx="11613628" cy="1301563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>
                <a:latin typeface="UTM Avo" panose="02040603050506020204" pitchFamily="18" charset="0"/>
                <a:ea typeface="Calibri"/>
              </a:rPr>
              <a:t>	      </a:t>
            </a:r>
            <a:r>
              <a:rPr lang="vi-VN" sz="2200" dirty="0">
                <a:latin typeface="UTM Avo" panose="02040603050506020204" pitchFamily="18" charset="0"/>
                <a:ea typeface="Calibri"/>
              </a:rPr>
              <a:t>Số đo chiều cao của 10 bạn học sinh được liệt kê như sau:</a:t>
            </a:r>
            <a:endParaRPr lang="en-US" sz="2200" dirty="0">
              <a:latin typeface="UTM Avo" panose="02040603050506020204" pitchFamily="18" charset="0"/>
              <a:ea typeface="Calibri"/>
            </a:endParaRP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UTM Avo" panose="02040603050506020204" pitchFamily="18" charset="0"/>
                <a:ea typeface="Calibri"/>
              </a:rPr>
              <a:t> </a:t>
            </a:r>
            <a:r>
              <a:rPr lang="vi-VN" sz="2200" dirty="0">
                <a:latin typeface="UTM Avo" panose="02040603050506020204" pitchFamily="18" charset="0"/>
                <a:ea typeface="Calibri"/>
              </a:rPr>
              <a:t>132 cm; 129cm; 130 cm; 125 cm; 130 cm; 122 cm; 138 cm; 137 cm; 135 cm; 145 cm</a:t>
            </a:r>
            <a:r>
              <a:rPr lang="en-US" sz="2200" dirty="0">
                <a:latin typeface="UTM Avo" panose="02040603050506020204" pitchFamily="18" charset="0"/>
                <a:ea typeface="Calibri"/>
              </a:rPr>
              <a:t>.</a:t>
            </a:r>
            <a:endParaRPr lang="vi-VN" sz="2200" dirty="0">
              <a:latin typeface="UTM Avo" panose="02040603050506020204" pitchFamily="18" charset="0"/>
              <a:ea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CF3E58-3B14-EB3C-E52D-4BCED2837A63}"/>
              </a:ext>
            </a:extLst>
          </p:cNvPr>
          <p:cNvSpPr/>
          <p:nvPr/>
        </p:nvSpPr>
        <p:spPr>
          <a:xfrm>
            <a:off x="565120" y="1706344"/>
            <a:ext cx="1322070" cy="39624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Ví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dụ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348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860E6-41EE-FB0C-40E3-BAF6AF458DAE}"/>
              </a:ext>
            </a:extLst>
          </p:cNvPr>
          <p:cNvSpPr/>
          <p:nvPr/>
        </p:nvSpPr>
        <p:spPr>
          <a:xfrm>
            <a:off x="433310" y="1540580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03657-B1CF-D0CD-0555-71B1F3228C64}"/>
              </a:ext>
            </a:extLst>
          </p:cNvPr>
          <p:cNvSpPr/>
          <p:nvPr/>
        </p:nvSpPr>
        <p:spPr>
          <a:xfrm>
            <a:off x="588886" y="2054010"/>
            <a:ext cx="11096183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Số đo chiều cao của học sinh theo thứ tự đo từng em là: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Calibri"/>
              </a:rPr>
              <a:t>132 cm; 129cm; 130 cm; 125 cm; 130 cm; 122 cm; 138 cm; 137 cm; 135 cm; 145 cm</a:t>
            </a:r>
            <a:r>
              <a:rPr lang="en-US" sz="2400" dirty="0">
                <a:latin typeface="UTM Avo" panose="02040603050506020204" pitchFamily="18" charset="0"/>
                <a:ea typeface="Calibri"/>
              </a:rPr>
              <a:t>.</a:t>
            </a:r>
            <a:endParaRPr lang="vi-VN" sz="2400" dirty="0">
              <a:latin typeface="UTM Avo" panose="02040603050506020204" pitchFamily="18" charset="0"/>
              <a:ea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F19DE-6ACC-E689-0BFB-5545333B5391}"/>
              </a:ext>
            </a:extLst>
          </p:cNvPr>
          <p:cNvSpPr/>
          <p:nvPr/>
        </p:nvSpPr>
        <p:spPr>
          <a:xfrm>
            <a:off x="2270271" y="3545750"/>
            <a:ext cx="8124701" cy="1129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Các số liệu được sắp xếp theo một thứ tự nhất định (theo thứ tự đo chiều cao từng học sinh)</a:t>
            </a:r>
            <a:endParaRPr lang="en-US" sz="2400" dirty="0">
              <a:latin typeface="UTM Avo" panose="02040603050506020204" pitchFamily="18" charset="0"/>
              <a:ea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B55446-1521-17B9-DAD8-C06043FEBC45}"/>
              </a:ext>
            </a:extLst>
          </p:cNvPr>
          <p:cNvSpPr/>
          <p:nvPr/>
        </p:nvSpPr>
        <p:spPr>
          <a:xfrm>
            <a:off x="802614" y="5038913"/>
            <a:ext cx="6839846" cy="1131207"/>
          </a:xfrm>
          <a:prstGeom prst="rect">
            <a:avLst/>
          </a:prstGeom>
          <a:ln w="38100">
            <a:solidFill>
              <a:schemeClr val="accent3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Các số liệu thống kê như trên cho ta một </a:t>
            </a:r>
            <a:endParaRPr lang="en-US" sz="2400" dirty="0">
              <a:latin typeface="UTM Avo" panose="02040603050506020204" pitchFamily="18" charset="0"/>
              <a:ea typeface="Calibri"/>
            </a:endParaRPr>
          </a:p>
          <a:p>
            <a:pPr algn="ctr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/>
              </a:rPr>
              <a:t>dãy số liệu thống kê</a:t>
            </a:r>
            <a:r>
              <a:rPr lang="en-US" sz="2400" b="1" dirty="0">
                <a:latin typeface="UTM Avo" panose="02040603050506020204" pitchFamily="18" charset="0"/>
                <a:ea typeface="Calibri"/>
              </a:rPr>
              <a:t>.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61F63E62-F9AE-DEE3-7D09-34ACA920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5589">
            <a:off x="830521" y="3435665"/>
            <a:ext cx="1259099" cy="9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0C7C-EDC3-918C-3F80-6AC11B4A0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632" y="4284580"/>
            <a:ext cx="1524352" cy="1606163"/>
          </a:xfrm>
          <a:prstGeom prst="rect">
            <a:avLst/>
          </a:prstGeom>
        </p:spPr>
      </p:pic>
      <p:sp>
        <p:nvSpPr>
          <p:cNvPr id="8" name="Rounded Rectangular Callout 71">
            <a:extLst>
              <a:ext uri="{FF2B5EF4-FFF2-40B4-BE49-F238E27FC236}">
                <a16:creationId xmlns:a16="http://schemas.microsoft.com/office/drawing/2014/main" id="{DA14A5B4-DD5F-129D-BA61-77FFF33DE37E}"/>
              </a:ext>
            </a:extLst>
          </p:cNvPr>
          <p:cNvSpPr/>
          <p:nvPr/>
        </p:nvSpPr>
        <p:spPr>
          <a:xfrm>
            <a:off x="1352432" y="2406316"/>
            <a:ext cx="9889875" cy="1698592"/>
          </a:xfrm>
          <a:prstGeom prst="wedgeRoundRectCallout">
            <a:avLst>
              <a:gd name="adj1" fmla="val -41199"/>
              <a:gd name="adj2" fmla="val 93004"/>
              <a:gd name="adj3" fmla="val 1666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67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Các số liệu thống kê, được sắp xếp theo một thứ tự nhất định cho ta một dãy số liệu thống kê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rPr>
              <a:t>.</a:t>
            </a:r>
            <a:endParaRPr lang="vi-VN" sz="2667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311D88-47D0-2EE8-1A95-EF9840268E8F}"/>
              </a:ext>
            </a:extLst>
          </p:cNvPr>
          <p:cNvGrpSpPr/>
          <p:nvPr/>
        </p:nvGrpSpPr>
        <p:grpSpPr>
          <a:xfrm>
            <a:off x="5961930" y="1071029"/>
            <a:ext cx="5808686" cy="930463"/>
            <a:chOff x="4070029" y="1072341"/>
            <a:chExt cx="8713029" cy="13956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A305F0-FB5A-232A-D5CA-12FD64C94ECD}"/>
                </a:ext>
              </a:extLst>
            </p:cNvPr>
            <p:cNvSpPr/>
            <p:nvPr/>
          </p:nvSpPr>
          <p:spPr>
            <a:xfrm>
              <a:off x="5340634" y="1318363"/>
              <a:ext cx="7442424" cy="942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b="1" dirty="0" err="1">
                  <a:latin typeface="UTM Avo" panose="02040603050506020204" pitchFamily="18" charset="0"/>
                </a:rPr>
                <a:t>Dãy</a:t>
              </a:r>
              <a:r>
                <a:rPr lang="en-US" sz="2667" b="1" dirty="0"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</a:rPr>
                <a:t>số</a:t>
              </a:r>
              <a:r>
                <a:rPr lang="en-US" sz="2667" b="1" dirty="0"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</a:rPr>
                <a:t>liệu</a:t>
              </a:r>
              <a:r>
                <a:rPr lang="en-US" sz="2667" b="1" dirty="0"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</a:rPr>
                <a:t>thống</a:t>
              </a:r>
              <a:r>
                <a:rPr lang="en-US" sz="2667" b="1" dirty="0"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</a:rPr>
                <a:t>kê</a:t>
              </a:r>
              <a:r>
                <a:rPr lang="en-US" sz="2667" b="1" dirty="0"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</a:rPr>
                <a:t>là</a:t>
              </a:r>
              <a:r>
                <a:rPr lang="en-US" sz="2667" b="1" dirty="0">
                  <a:latin typeface="UTM Avo" panose="02040603050506020204" pitchFamily="18" charset="0"/>
                </a:rPr>
                <a:t> </a:t>
              </a:r>
              <a:r>
                <a:rPr lang="en-US" sz="2667" b="1" dirty="0" err="1">
                  <a:latin typeface="UTM Avo" panose="02040603050506020204" pitchFamily="18" charset="0"/>
                </a:rPr>
                <a:t>gì</a:t>
              </a:r>
              <a:r>
                <a:rPr lang="en-US" sz="2667" b="1" dirty="0">
                  <a:latin typeface="UTM Avo" panose="02040603050506020204" pitchFamily="18" charset="0"/>
                </a:rPr>
                <a:t> ?</a:t>
              </a:r>
            </a:p>
          </p:txBody>
        </p:sp>
        <p:grpSp>
          <p:nvGrpSpPr>
            <p:cNvPr id="11" name="Google Shape;825;p52">
              <a:extLst>
                <a:ext uri="{FF2B5EF4-FFF2-40B4-BE49-F238E27FC236}">
                  <a16:creationId xmlns:a16="http://schemas.microsoft.com/office/drawing/2014/main" id="{AD52320E-4F6E-247B-0CD7-A3072DF31B33}"/>
                </a:ext>
              </a:extLst>
            </p:cNvPr>
            <p:cNvGrpSpPr/>
            <p:nvPr/>
          </p:nvGrpSpPr>
          <p:grpSpPr>
            <a:xfrm>
              <a:off x="4070029" y="1072341"/>
              <a:ext cx="1700550" cy="1395694"/>
              <a:chOff x="1481225" y="4240975"/>
              <a:chExt cx="965350" cy="823275"/>
            </a:xfrm>
          </p:grpSpPr>
          <p:sp>
            <p:nvSpPr>
              <p:cNvPr id="12" name="Google Shape;826;p52">
                <a:extLst>
                  <a:ext uri="{FF2B5EF4-FFF2-40B4-BE49-F238E27FC236}">
                    <a16:creationId xmlns:a16="http://schemas.microsoft.com/office/drawing/2014/main" id="{EA88EB8E-4EFC-F9CD-607F-BB27181F2154}"/>
                  </a:ext>
                </a:extLst>
              </p:cNvPr>
              <p:cNvSpPr/>
              <p:nvPr/>
            </p:nvSpPr>
            <p:spPr>
              <a:xfrm>
                <a:off x="2074975" y="4738825"/>
                <a:ext cx="371600" cy="325425"/>
              </a:xfrm>
              <a:custGeom>
                <a:avLst/>
                <a:gdLst/>
                <a:ahLst/>
                <a:cxnLst/>
                <a:rect l="l" t="t" r="r" b="b"/>
                <a:pathLst>
                  <a:path w="14864" h="13017" extrusionOk="0">
                    <a:moveTo>
                      <a:pt x="2136" y="1"/>
                    </a:moveTo>
                    <a:lnTo>
                      <a:pt x="1" y="2169"/>
                    </a:lnTo>
                    <a:cubicBezTo>
                      <a:pt x="1168" y="4871"/>
                      <a:pt x="2703" y="7440"/>
                      <a:pt x="4504" y="9808"/>
                    </a:cubicBezTo>
                    <a:cubicBezTo>
                      <a:pt x="6281" y="12102"/>
                      <a:pt x="8170" y="13016"/>
                      <a:pt x="9713" y="13016"/>
                    </a:cubicBezTo>
                    <a:cubicBezTo>
                      <a:pt x="13149" y="13016"/>
                      <a:pt x="14863" y="8475"/>
                      <a:pt x="9775" y="4537"/>
                    </a:cubicBezTo>
                    <a:cubicBezTo>
                      <a:pt x="7440" y="2703"/>
                      <a:pt x="4871" y="1202"/>
                      <a:pt x="2136" y="1"/>
                    </a:cubicBezTo>
                    <a:close/>
                  </a:path>
                </a:pathLst>
              </a:custGeom>
              <a:solidFill>
                <a:srgbClr val="F9D656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Google Shape;827;p52">
                <a:extLst>
                  <a:ext uri="{FF2B5EF4-FFF2-40B4-BE49-F238E27FC236}">
                    <a16:creationId xmlns:a16="http://schemas.microsoft.com/office/drawing/2014/main" id="{DAFAA9F7-0E5B-31F2-8430-583D2DD7A98E}"/>
                  </a:ext>
                </a:extLst>
              </p:cNvPr>
              <p:cNvSpPr/>
              <p:nvPr/>
            </p:nvSpPr>
            <p:spPr>
              <a:xfrm>
                <a:off x="1979925" y="4644600"/>
                <a:ext cx="176800" cy="172850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914" extrusionOk="0">
                    <a:moveTo>
                      <a:pt x="5437" y="1"/>
                    </a:moveTo>
                    <a:lnTo>
                      <a:pt x="0" y="5438"/>
                    </a:lnTo>
                    <a:lnTo>
                      <a:pt x="1034" y="6438"/>
                    </a:lnTo>
                    <a:cubicBezTo>
                      <a:pt x="1351" y="6755"/>
                      <a:pt x="1751" y="6914"/>
                      <a:pt x="2152" y="6914"/>
                    </a:cubicBezTo>
                    <a:cubicBezTo>
                      <a:pt x="2552" y="6914"/>
                      <a:pt x="2952" y="6755"/>
                      <a:pt x="3269" y="6438"/>
                    </a:cubicBezTo>
                    <a:lnTo>
                      <a:pt x="6472" y="3236"/>
                    </a:lnTo>
                    <a:cubicBezTo>
                      <a:pt x="7072" y="2636"/>
                      <a:pt x="7072" y="1635"/>
                      <a:pt x="6472" y="1035"/>
                    </a:cubicBezTo>
                    <a:lnTo>
                      <a:pt x="5437" y="1"/>
                    </a:lnTo>
                    <a:close/>
                  </a:path>
                </a:pathLst>
              </a:custGeom>
              <a:solidFill>
                <a:srgbClr val="FE7443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Google Shape;828;p52">
                <a:extLst>
                  <a:ext uri="{FF2B5EF4-FFF2-40B4-BE49-F238E27FC236}">
                    <a16:creationId xmlns:a16="http://schemas.microsoft.com/office/drawing/2014/main" id="{6DACE236-DBDF-675E-7417-0C21DED4C4CC}"/>
                  </a:ext>
                </a:extLst>
              </p:cNvPr>
              <p:cNvSpPr/>
              <p:nvPr/>
            </p:nvSpPr>
            <p:spPr>
              <a:xfrm>
                <a:off x="1481225" y="4240975"/>
                <a:ext cx="6838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27354" h="22651" extrusionOk="0">
                    <a:moveTo>
                      <a:pt x="15132" y="1"/>
                    </a:moveTo>
                    <a:cubicBezTo>
                      <a:pt x="12234" y="1"/>
                      <a:pt x="9341" y="1101"/>
                      <a:pt x="7139" y="3303"/>
                    </a:cubicBezTo>
                    <a:cubicBezTo>
                      <a:pt x="1" y="10441"/>
                      <a:pt x="5038" y="22650"/>
                      <a:pt x="15145" y="22650"/>
                    </a:cubicBezTo>
                    <a:cubicBezTo>
                      <a:pt x="19715" y="22650"/>
                      <a:pt x="23851" y="19882"/>
                      <a:pt x="25619" y="15645"/>
                    </a:cubicBezTo>
                    <a:cubicBezTo>
                      <a:pt x="27354" y="11409"/>
                      <a:pt x="26386" y="6539"/>
                      <a:pt x="23151" y="3303"/>
                    </a:cubicBezTo>
                    <a:cubicBezTo>
                      <a:pt x="20932" y="1101"/>
                      <a:pt x="18030" y="1"/>
                      <a:pt x="15132" y="1"/>
                    </a:cubicBezTo>
                    <a:close/>
                  </a:path>
                </a:pathLst>
              </a:custGeom>
              <a:solidFill>
                <a:srgbClr val="F9D656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5" name="Google Shape;829;p52">
                <a:extLst>
                  <a:ext uri="{FF2B5EF4-FFF2-40B4-BE49-F238E27FC236}">
                    <a16:creationId xmlns:a16="http://schemas.microsoft.com/office/drawing/2014/main" id="{A2878820-B6EC-3429-0142-E9AA37D58865}"/>
                  </a:ext>
                </a:extLst>
              </p:cNvPr>
              <p:cNvSpPr/>
              <p:nvPr/>
            </p:nvSpPr>
            <p:spPr>
              <a:xfrm>
                <a:off x="1596300" y="4326875"/>
                <a:ext cx="5262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15746" extrusionOk="0">
                    <a:moveTo>
                      <a:pt x="10529" y="0"/>
                    </a:moveTo>
                    <a:cubicBezTo>
                      <a:pt x="8515" y="0"/>
                      <a:pt x="6506" y="768"/>
                      <a:pt x="4971" y="2302"/>
                    </a:cubicBezTo>
                    <a:cubicBezTo>
                      <a:pt x="1" y="7272"/>
                      <a:pt x="3537" y="15745"/>
                      <a:pt x="10542" y="15745"/>
                    </a:cubicBezTo>
                    <a:cubicBezTo>
                      <a:pt x="17547" y="15745"/>
                      <a:pt x="21049" y="7272"/>
                      <a:pt x="16112" y="2302"/>
                    </a:cubicBezTo>
                    <a:cubicBezTo>
                      <a:pt x="14561" y="768"/>
                      <a:pt x="12543" y="0"/>
                      <a:pt x="10529" y="0"/>
                    </a:cubicBezTo>
                    <a:close/>
                  </a:path>
                </a:pathLst>
              </a:custGeom>
              <a:solidFill>
                <a:srgbClr val="EDF6F7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200" dirty="0">
                  <a:solidFill>
                    <a:sysClr val="windowText" lastClr="00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05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1260</Words>
  <Application>Microsoft Office PowerPoint</Application>
  <PresentationFormat>Widescreen</PresentationFormat>
  <Paragraphs>155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 Light</vt:lpstr>
      <vt:lpstr>UTM Avo</vt:lpstr>
      <vt:lpstr>Calibri</vt:lpstr>
      <vt:lpstr>Cambria Math</vt:lpstr>
      <vt:lpstr>Arial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2023-10-24T04:45:10Z</dcterms:created>
  <dcterms:modified xsi:type="dcterms:W3CDTF">2024-02-20T02:00:59Z</dcterms:modified>
</cp:coreProperties>
</file>